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1.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5.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2" r:id="rId5"/>
    <p:sldMasterId id="2147483905" r:id="rId6"/>
    <p:sldMasterId id="2147483952" r:id="rId7"/>
  </p:sldMasterIdLst>
  <p:notesMasterIdLst>
    <p:notesMasterId r:id="rId31"/>
  </p:notesMasterIdLst>
  <p:sldIdLst>
    <p:sldId id="401" r:id="rId8"/>
    <p:sldId id="364" r:id="rId9"/>
    <p:sldId id="339" r:id="rId10"/>
    <p:sldId id="275" r:id="rId11"/>
    <p:sldId id="260" r:id="rId12"/>
    <p:sldId id="274" r:id="rId13"/>
    <p:sldId id="315" r:id="rId14"/>
    <p:sldId id="349" r:id="rId15"/>
    <p:sldId id="335" r:id="rId16"/>
    <p:sldId id="345" r:id="rId17"/>
    <p:sldId id="350" r:id="rId18"/>
    <p:sldId id="355" r:id="rId19"/>
    <p:sldId id="358" r:id="rId20"/>
    <p:sldId id="351" r:id="rId21"/>
    <p:sldId id="357" r:id="rId22"/>
    <p:sldId id="286" r:id="rId23"/>
    <p:sldId id="359" r:id="rId24"/>
    <p:sldId id="290" r:id="rId25"/>
    <p:sldId id="283" r:id="rId26"/>
    <p:sldId id="292" r:id="rId27"/>
    <p:sldId id="293" r:id="rId28"/>
    <p:sldId id="400" r:id="rId29"/>
    <p:sldId id="462" r:id="rId3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Stetzel" initials="AS" lastIdx="6" clrIdx="0">
    <p:extLst>
      <p:ext uri="{19B8F6BF-5375-455C-9EA6-DF929625EA0E}">
        <p15:presenceInfo xmlns:p15="http://schemas.microsoft.com/office/powerpoint/2012/main" userId="S-1-5-21-1399593236-398925748-1237804090-14268" providerId="AD"/>
      </p:ext>
    </p:extLst>
  </p:cmAuthor>
  <p:cmAuthor id="2" name="Jon Searles" initials="JS" lastIdx="11" clrIdx="1">
    <p:extLst>
      <p:ext uri="{19B8F6BF-5375-455C-9EA6-DF929625EA0E}">
        <p15:presenceInfo xmlns:p15="http://schemas.microsoft.com/office/powerpoint/2012/main" userId="S::jon.searles@wheda.com::3f4acb22-dad9-45b0-9094-08e8f60875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74B"/>
    <a:srgbClr val="FFFFFF"/>
    <a:srgbClr val="A983C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0" autoAdjust="0"/>
    <p:restoredTop sz="87891" autoAdjust="0"/>
  </p:normalViewPr>
  <p:slideViewPr>
    <p:cSldViewPr snapToGrid="0" showGuides="1">
      <p:cViewPr varScale="1">
        <p:scale>
          <a:sx n="106" d="100"/>
          <a:sy n="106" d="100"/>
        </p:scale>
        <p:origin x="984" y="108"/>
      </p:cViewPr>
      <p:guideLst>
        <p:guide orient="horz" pos="2184"/>
        <p:guide pos="3816"/>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66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4EF86-0F94-4613-A201-2C339E24D387}" type="doc">
      <dgm:prSet loTypeId="urn:microsoft.com/office/officeart/2005/8/layout/funnel1" loCatId="process" qsTypeId="urn:microsoft.com/office/officeart/2005/8/quickstyle/simple3" qsCatId="simple" csTypeId="urn:microsoft.com/office/officeart/2005/8/colors/accent1_2" csCatId="accent1" phldr="1"/>
      <dgm:spPr/>
      <dgm:t>
        <a:bodyPr/>
        <a:lstStyle/>
        <a:p>
          <a:endParaRPr lang="en-US"/>
        </a:p>
      </dgm:t>
    </dgm:pt>
    <dgm:pt modelId="{8827FB6C-5DE2-495F-8DE8-7C230D350113}">
      <dgm:prSet/>
      <dgm:spPr/>
      <dgm:t>
        <a:bodyPr/>
        <a:lstStyle/>
        <a:p>
          <a:r>
            <a:rPr lang="en-US" b="1" dirty="0"/>
            <a:t>Housing Developer</a:t>
          </a:r>
        </a:p>
      </dgm:t>
    </dgm:pt>
    <dgm:pt modelId="{A5B845D4-C26C-49E0-9941-29B9E3F9E6ED}" type="parTrans" cxnId="{C05B070C-B120-4CBE-8CA7-F3EF4D80CF75}">
      <dgm:prSet/>
      <dgm:spPr/>
      <dgm:t>
        <a:bodyPr/>
        <a:lstStyle/>
        <a:p>
          <a:endParaRPr lang="en-US"/>
        </a:p>
      </dgm:t>
    </dgm:pt>
    <dgm:pt modelId="{F7D90A60-7F3F-4778-901A-2CF7227B2C43}" type="sibTrans" cxnId="{C05B070C-B120-4CBE-8CA7-F3EF4D80CF75}">
      <dgm:prSet/>
      <dgm:spPr/>
      <dgm:t>
        <a:bodyPr/>
        <a:lstStyle/>
        <a:p>
          <a:pPr>
            <a:lnSpc>
              <a:spcPct val="100000"/>
            </a:lnSpc>
          </a:pPr>
          <a:endParaRPr lang="en-US"/>
        </a:p>
      </dgm:t>
    </dgm:pt>
    <dgm:pt modelId="{FC1E42EF-CCF8-47C7-B235-359575D5DF1D}">
      <dgm:prSet/>
      <dgm:spPr/>
      <dgm:t>
        <a:bodyPr/>
        <a:lstStyle/>
        <a:p>
          <a:r>
            <a:rPr lang="en-US" b="1" dirty="0"/>
            <a:t>Project Manager</a:t>
          </a:r>
        </a:p>
      </dgm:t>
    </dgm:pt>
    <dgm:pt modelId="{FBB08D0F-2C40-4434-9D31-F58373DEDD74}" type="parTrans" cxnId="{84565DE0-C6D4-4BA6-A83B-1C147E1DC859}">
      <dgm:prSet/>
      <dgm:spPr/>
      <dgm:t>
        <a:bodyPr/>
        <a:lstStyle/>
        <a:p>
          <a:endParaRPr lang="en-US"/>
        </a:p>
      </dgm:t>
    </dgm:pt>
    <dgm:pt modelId="{A918CF99-8B33-4E51-904A-50A53FD5E922}" type="sibTrans" cxnId="{84565DE0-C6D4-4BA6-A83B-1C147E1DC859}">
      <dgm:prSet/>
      <dgm:spPr/>
      <dgm:t>
        <a:bodyPr/>
        <a:lstStyle/>
        <a:p>
          <a:endParaRPr lang="en-US"/>
        </a:p>
      </dgm:t>
    </dgm:pt>
    <dgm:pt modelId="{854673D5-F710-4CED-91D3-63ACEEF43E52}">
      <dgm:prSet/>
      <dgm:spPr/>
      <dgm:t>
        <a:bodyPr/>
        <a:lstStyle/>
        <a:p>
          <a:r>
            <a:rPr lang="en-US" b="1" dirty="0"/>
            <a:t>Supportive Services Provider</a:t>
          </a:r>
        </a:p>
      </dgm:t>
    </dgm:pt>
    <dgm:pt modelId="{9762C764-B88E-4283-84D5-F8EC63EE62EE}" type="parTrans" cxnId="{F138E0EE-4AAD-4CAE-9210-0685299A67A5}">
      <dgm:prSet/>
      <dgm:spPr/>
      <dgm:t>
        <a:bodyPr/>
        <a:lstStyle/>
        <a:p>
          <a:endParaRPr lang="en-US"/>
        </a:p>
      </dgm:t>
    </dgm:pt>
    <dgm:pt modelId="{56A2B16E-6D5B-4EA6-A79B-6EE1E5C74F97}" type="sibTrans" cxnId="{F138E0EE-4AAD-4CAE-9210-0685299A67A5}">
      <dgm:prSet/>
      <dgm:spPr/>
      <dgm:t>
        <a:bodyPr/>
        <a:lstStyle/>
        <a:p>
          <a:endParaRPr lang="en-US"/>
        </a:p>
      </dgm:t>
    </dgm:pt>
    <dgm:pt modelId="{D47FAF46-D0EA-476F-8E4C-9FA3930168A7}">
      <dgm:prSet/>
      <dgm:spPr/>
      <dgm:t>
        <a:bodyPr/>
        <a:lstStyle/>
        <a:p>
          <a:r>
            <a:rPr lang="en-US" b="1" dirty="0"/>
            <a:t>Selected teams will leave the Institute with a detailed development and management plan for their housing project</a:t>
          </a:r>
        </a:p>
      </dgm:t>
    </dgm:pt>
    <dgm:pt modelId="{CB320B5D-171C-41CD-9A39-81D7E9DD6BC3}" type="parTrans" cxnId="{8FE3A41B-0EF1-44F3-A06D-D38A057C72FE}">
      <dgm:prSet/>
      <dgm:spPr/>
      <dgm:t>
        <a:bodyPr/>
        <a:lstStyle/>
        <a:p>
          <a:endParaRPr lang="en-US"/>
        </a:p>
      </dgm:t>
    </dgm:pt>
    <dgm:pt modelId="{8119E73B-6AAE-402F-9D57-C0F3E1D4DCB1}" type="sibTrans" cxnId="{8FE3A41B-0EF1-44F3-A06D-D38A057C72FE}">
      <dgm:prSet/>
      <dgm:spPr/>
      <dgm:t>
        <a:bodyPr/>
        <a:lstStyle/>
        <a:p>
          <a:endParaRPr lang="en-US"/>
        </a:p>
      </dgm:t>
    </dgm:pt>
    <dgm:pt modelId="{35A24006-F8A6-4031-9AD2-AA5A491304EA}" type="pres">
      <dgm:prSet presAssocID="{65A4EF86-0F94-4613-A201-2C339E24D387}" presName="Name0" presStyleCnt="0">
        <dgm:presLayoutVars>
          <dgm:chMax val="4"/>
          <dgm:resizeHandles val="exact"/>
        </dgm:presLayoutVars>
      </dgm:prSet>
      <dgm:spPr/>
    </dgm:pt>
    <dgm:pt modelId="{419C82CB-E80A-488F-8D43-1208284BFD73}" type="pres">
      <dgm:prSet presAssocID="{65A4EF86-0F94-4613-A201-2C339E24D387}" presName="ellipse" presStyleLbl="trBgShp" presStyleIdx="0" presStyleCnt="1"/>
      <dgm:spPr/>
    </dgm:pt>
    <dgm:pt modelId="{767CBFC6-40CA-4A13-988C-EF64D5E2D115}" type="pres">
      <dgm:prSet presAssocID="{65A4EF86-0F94-4613-A201-2C339E24D387}" presName="arrow1" presStyleLbl="fgShp" presStyleIdx="0" presStyleCnt="1"/>
      <dgm:spPr/>
    </dgm:pt>
    <dgm:pt modelId="{9A393DA8-35AB-4107-93A9-73EFB31EEE44}" type="pres">
      <dgm:prSet presAssocID="{65A4EF86-0F94-4613-A201-2C339E24D387}" presName="rectangle" presStyleLbl="revTx" presStyleIdx="0" presStyleCnt="1">
        <dgm:presLayoutVars>
          <dgm:bulletEnabled val="1"/>
        </dgm:presLayoutVars>
      </dgm:prSet>
      <dgm:spPr/>
    </dgm:pt>
    <dgm:pt modelId="{309AAE5B-FEC3-4011-9917-DE1943713FB9}" type="pres">
      <dgm:prSet presAssocID="{FC1E42EF-CCF8-47C7-B235-359575D5DF1D}" presName="item1" presStyleLbl="node1" presStyleIdx="0" presStyleCnt="3">
        <dgm:presLayoutVars>
          <dgm:bulletEnabled val="1"/>
        </dgm:presLayoutVars>
      </dgm:prSet>
      <dgm:spPr/>
    </dgm:pt>
    <dgm:pt modelId="{1FBBEF3F-9E15-4847-9BA6-0562CAF33B1B}" type="pres">
      <dgm:prSet presAssocID="{854673D5-F710-4CED-91D3-63ACEEF43E52}" presName="item2" presStyleLbl="node1" presStyleIdx="1" presStyleCnt="3">
        <dgm:presLayoutVars>
          <dgm:bulletEnabled val="1"/>
        </dgm:presLayoutVars>
      </dgm:prSet>
      <dgm:spPr/>
    </dgm:pt>
    <dgm:pt modelId="{417BE604-FA2B-403D-AB0A-4EFA2C4DBF37}" type="pres">
      <dgm:prSet presAssocID="{D47FAF46-D0EA-476F-8E4C-9FA3930168A7}" presName="item3" presStyleLbl="node1" presStyleIdx="2" presStyleCnt="3">
        <dgm:presLayoutVars>
          <dgm:bulletEnabled val="1"/>
        </dgm:presLayoutVars>
      </dgm:prSet>
      <dgm:spPr/>
    </dgm:pt>
    <dgm:pt modelId="{1F985AC0-DF7D-41C2-970B-906EC8CB1EE4}" type="pres">
      <dgm:prSet presAssocID="{65A4EF86-0F94-4613-A201-2C339E24D387}" presName="funnel" presStyleLbl="trAlignAcc1" presStyleIdx="0" presStyleCnt="1"/>
      <dgm:spPr/>
    </dgm:pt>
  </dgm:ptLst>
  <dgm:cxnLst>
    <dgm:cxn modelId="{C05B070C-B120-4CBE-8CA7-F3EF4D80CF75}" srcId="{65A4EF86-0F94-4613-A201-2C339E24D387}" destId="{8827FB6C-5DE2-495F-8DE8-7C230D350113}" srcOrd="0" destOrd="0" parTransId="{A5B845D4-C26C-49E0-9941-29B9E3F9E6ED}" sibTransId="{F7D90A60-7F3F-4778-901A-2CF7227B2C43}"/>
    <dgm:cxn modelId="{8FE3A41B-0EF1-44F3-A06D-D38A057C72FE}" srcId="{65A4EF86-0F94-4613-A201-2C339E24D387}" destId="{D47FAF46-D0EA-476F-8E4C-9FA3930168A7}" srcOrd="3" destOrd="0" parTransId="{CB320B5D-171C-41CD-9A39-81D7E9DD6BC3}" sibTransId="{8119E73B-6AAE-402F-9D57-C0F3E1D4DCB1}"/>
    <dgm:cxn modelId="{50253127-EAD1-4531-B8A3-97B59B510429}" type="presOf" srcId="{D47FAF46-D0EA-476F-8E4C-9FA3930168A7}" destId="{9A393DA8-35AB-4107-93A9-73EFB31EEE44}" srcOrd="0" destOrd="0" presId="urn:microsoft.com/office/officeart/2005/8/layout/funnel1"/>
    <dgm:cxn modelId="{8711E33D-E688-498C-9F84-649BB055225D}" type="presOf" srcId="{FC1E42EF-CCF8-47C7-B235-359575D5DF1D}" destId="{1FBBEF3F-9E15-4847-9BA6-0562CAF33B1B}" srcOrd="0" destOrd="0" presId="urn:microsoft.com/office/officeart/2005/8/layout/funnel1"/>
    <dgm:cxn modelId="{2A8F6452-979D-4A9B-B59A-46B9C69BEC4B}" type="presOf" srcId="{65A4EF86-0F94-4613-A201-2C339E24D387}" destId="{35A24006-F8A6-4031-9AD2-AA5A491304EA}" srcOrd="0" destOrd="0" presId="urn:microsoft.com/office/officeart/2005/8/layout/funnel1"/>
    <dgm:cxn modelId="{6D8239C9-E478-4114-873A-345C199B5716}" type="presOf" srcId="{854673D5-F710-4CED-91D3-63ACEEF43E52}" destId="{309AAE5B-FEC3-4011-9917-DE1943713FB9}" srcOrd="0" destOrd="0" presId="urn:microsoft.com/office/officeart/2005/8/layout/funnel1"/>
    <dgm:cxn modelId="{8466B0CB-E032-4E6D-80E7-DC12CAE3F6B6}" type="presOf" srcId="{8827FB6C-5DE2-495F-8DE8-7C230D350113}" destId="{417BE604-FA2B-403D-AB0A-4EFA2C4DBF37}" srcOrd="0" destOrd="0" presId="urn:microsoft.com/office/officeart/2005/8/layout/funnel1"/>
    <dgm:cxn modelId="{84565DE0-C6D4-4BA6-A83B-1C147E1DC859}" srcId="{65A4EF86-0F94-4613-A201-2C339E24D387}" destId="{FC1E42EF-CCF8-47C7-B235-359575D5DF1D}" srcOrd="1" destOrd="0" parTransId="{FBB08D0F-2C40-4434-9D31-F58373DEDD74}" sibTransId="{A918CF99-8B33-4E51-904A-50A53FD5E922}"/>
    <dgm:cxn modelId="{F138E0EE-4AAD-4CAE-9210-0685299A67A5}" srcId="{65A4EF86-0F94-4613-A201-2C339E24D387}" destId="{854673D5-F710-4CED-91D3-63ACEEF43E52}" srcOrd="2" destOrd="0" parTransId="{9762C764-B88E-4283-84D5-F8EC63EE62EE}" sibTransId="{56A2B16E-6D5B-4EA6-A79B-6EE1E5C74F97}"/>
    <dgm:cxn modelId="{CDF772E1-F985-4118-8BF9-998B293F54B7}" type="presParOf" srcId="{35A24006-F8A6-4031-9AD2-AA5A491304EA}" destId="{419C82CB-E80A-488F-8D43-1208284BFD73}" srcOrd="0" destOrd="0" presId="urn:microsoft.com/office/officeart/2005/8/layout/funnel1"/>
    <dgm:cxn modelId="{3454E966-82B2-4EAE-A8FB-286DB10A83AC}" type="presParOf" srcId="{35A24006-F8A6-4031-9AD2-AA5A491304EA}" destId="{767CBFC6-40CA-4A13-988C-EF64D5E2D115}" srcOrd="1" destOrd="0" presId="urn:microsoft.com/office/officeart/2005/8/layout/funnel1"/>
    <dgm:cxn modelId="{FCFDB1D0-270E-4822-87BB-290B49E94CB1}" type="presParOf" srcId="{35A24006-F8A6-4031-9AD2-AA5A491304EA}" destId="{9A393DA8-35AB-4107-93A9-73EFB31EEE44}" srcOrd="2" destOrd="0" presId="urn:microsoft.com/office/officeart/2005/8/layout/funnel1"/>
    <dgm:cxn modelId="{5084A73C-63CA-436A-B877-D38432FEF5DF}" type="presParOf" srcId="{35A24006-F8A6-4031-9AD2-AA5A491304EA}" destId="{309AAE5B-FEC3-4011-9917-DE1943713FB9}" srcOrd="3" destOrd="0" presId="urn:microsoft.com/office/officeart/2005/8/layout/funnel1"/>
    <dgm:cxn modelId="{71B9C021-BD8A-4FE5-8664-F447177BA4EF}" type="presParOf" srcId="{35A24006-F8A6-4031-9AD2-AA5A491304EA}" destId="{1FBBEF3F-9E15-4847-9BA6-0562CAF33B1B}" srcOrd="4" destOrd="0" presId="urn:microsoft.com/office/officeart/2005/8/layout/funnel1"/>
    <dgm:cxn modelId="{18C797C2-9FEC-4F77-AAD7-3537F2E285B5}" type="presParOf" srcId="{35A24006-F8A6-4031-9AD2-AA5A491304EA}" destId="{417BE604-FA2B-403D-AB0A-4EFA2C4DBF37}" srcOrd="5" destOrd="0" presId="urn:microsoft.com/office/officeart/2005/8/layout/funnel1"/>
    <dgm:cxn modelId="{DCEE292F-CDEE-4CCB-A924-9B17189BB5AC}" type="presParOf" srcId="{35A24006-F8A6-4031-9AD2-AA5A491304EA}" destId="{1F985AC0-DF7D-41C2-970B-906EC8CB1EE4}"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A4EF86-0F94-4613-A201-2C339E24D387}" type="doc">
      <dgm:prSet loTypeId="urn:microsoft.com/office/officeart/2016/7/layout/RepeatingBendingProcessNew" loCatId="process" qsTypeId="urn:microsoft.com/office/officeart/2005/8/quickstyle/simple1" qsCatId="simple" csTypeId="urn:microsoft.com/office/officeart/2005/8/colors/accent1_3" csCatId="accent1" phldr="1"/>
      <dgm:spPr/>
      <dgm:t>
        <a:bodyPr/>
        <a:lstStyle/>
        <a:p>
          <a:endParaRPr lang="en-US"/>
        </a:p>
      </dgm:t>
    </dgm:pt>
    <dgm:pt modelId="{8827FB6C-5DE2-495F-8DE8-7C230D350113}">
      <dgm:prSet/>
      <dgm:spPr/>
      <dgm:t>
        <a:bodyPr/>
        <a:lstStyle/>
        <a:p>
          <a:r>
            <a:rPr lang="en-US" b="1"/>
            <a:t>Institute Sessions Will be Delivered Virtually via Zoom platform</a:t>
          </a:r>
        </a:p>
      </dgm:t>
    </dgm:pt>
    <dgm:pt modelId="{A5B845D4-C26C-49E0-9941-29B9E3F9E6ED}" type="parTrans" cxnId="{C05B070C-B120-4CBE-8CA7-F3EF4D80CF75}">
      <dgm:prSet/>
      <dgm:spPr/>
      <dgm:t>
        <a:bodyPr/>
        <a:lstStyle/>
        <a:p>
          <a:endParaRPr lang="en-US"/>
        </a:p>
      </dgm:t>
    </dgm:pt>
    <dgm:pt modelId="{F7D90A60-7F3F-4778-901A-2CF7227B2C43}" type="sibTrans" cxnId="{C05B070C-B120-4CBE-8CA7-F3EF4D80CF75}">
      <dgm:prSet/>
      <dgm:spPr/>
      <dgm:t>
        <a:bodyPr/>
        <a:lstStyle/>
        <a:p>
          <a:pPr>
            <a:lnSpc>
              <a:spcPct val="100000"/>
            </a:lnSpc>
          </a:pPr>
          <a:endParaRPr lang="en-US"/>
        </a:p>
      </dgm:t>
    </dgm:pt>
    <dgm:pt modelId="{6CB5EBE5-446C-4163-9854-90C488BBE983}">
      <dgm:prSet/>
      <dgm:spPr/>
      <dgm:t>
        <a:bodyPr/>
        <a:lstStyle/>
        <a:p>
          <a:r>
            <a:rPr lang="en-US" b="0"/>
            <a:t>Each Session Will Include a Mix of Presentations and Discussions in Large and Small Groups</a:t>
          </a:r>
        </a:p>
      </dgm:t>
    </dgm:pt>
    <dgm:pt modelId="{4A5B96CD-40C8-4C23-B792-17AE7D1E82CE}" type="parTrans" cxnId="{951A0730-4332-4AEF-A896-481E0BE4EF92}">
      <dgm:prSet/>
      <dgm:spPr/>
      <dgm:t>
        <a:bodyPr/>
        <a:lstStyle/>
        <a:p>
          <a:endParaRPr lang="en-US"/>
        </a:p>
      </dgm:t>
    </dgm:pt>
    <dgm:pt modelId="{4CC0C6F8-B42B-4AFF-8F4C-86F438D4AAA2}" type="sibTrans" cxnId="{951A0730-4332-4AEF-A896-481E0BE4EF92}">
      <dgm:prSet/>
      <dgm:spPr/>
      <dgm:t>
        <a:bodyPr/>
        <a:lstStyle/>
        <a:p>
          <a:pPr>
            <a:lnSpc>
              <a:spcPct val="100000"/>
            </a:lnSpc>
          </a:pPr>
          <a:endParaRPr lang="en-US"/>
        </a:p>
      </dgm:t>
    </dgm:pt>
    <dgm:pt modelId="{038332D3-1AFD-4AF4-8529-BC4C5819DAFB}">
      <dgm:prSet/>
      <dgm:spPr/>
      <dgm:t>
        <a:bodyPr/>
        <a:lstStyle/>
        <a:p>
          <a:r>
            <a:rPr lang="en-US" b="1"/>
            <a:t>All Team Members Must Commit to Attending All Training Sessions</a:t>
          </a:r>
        </a:p>
      </dgm:t>
    </dgm:pt>
    <dgm:pt modelId="{C5EA1892-A7F2-4B59-8F6D-E98892F7BE9D}" type="parTrans" cxnId="{31687EED-4971-4CD3-AEE7-BBA08762AEEA}">
      <dgm:prSet/>
      <dgm:spPr/>
      <dgm:t>
        <a:bodyPr/>
        <a:lstStyle/>
        <a:p>
          <a:endParaRPr lang="en-US"/>
        </a:p>
      </dgm:t>
    </dgm:pt>
    <dgm:pt modelId="{29DA5008-D2C0-4CEF-89DA-CEB01DBB48F5}" type="sibTrans" cxnId="{31687EED-4971-4CD3-AEE7-BBA08762AEEA}">
      <dgm:prSet/>
      <dgm:spPr/>
      <dgm:t>
        <a:bodyPr/>
        <a:lstStyle/>
        <a:p>
          <a:pPr>
            <a:lnSpc>
              <a:spcPct val="100000"/>
            </a:lnSpc>
          </a:pPr>
          <a:endParaRPr lang="en-US"/>
        </a:p>
      </dgm:t>
    </dgm:pt>
    <dgm:pt modelId="{93CB747B-6FC5-45B9-8535-CF2AAB3A120A}">
      <dgm:prSet/>
      <dgm:spPr/>
      <dgm:t>
        <a:bodyPr/>
        <a:lstStyle/>
        <a:p>
          <a:r>
            <a:rPr lang="en-US" b="1" dirty="0"/>
            <a:t>The Institute Kicks Off with Sessions on Wednesday February 23</a:t>
          </a:r>
          <a:r>
            <a:rPr lang="en-US" b="1" baseline="30000" dirty="0"/>
            <a:t>rd</a:t>
          </a:r>
          <a:r>
            <a:rPr lang="en-US" b="1" dirty="0"/>
            <a:t>, Thursday February 24</a:t>
          </a:r>
          <a:r>
            <a:rPr lang="en-US" b="1" baseline="30000" dirty="0"/>
            <a:t>th,</a:t>
          </a:r>
          <a:r>
            <a:rPr lang="en-US" b="1" dirty="0"/>
            <a:t> and Friday February 25</a:t>
          </a:r>
          <a:r>
            <a:rPr lang="en-US" b="1" baseline="30000" dirty="0"/>
            <a:t>th</a:t>
          </a:r>
          <a:r>
            <a:rPr lang="en-US" b="1" dirty="0"/>
            <a:t>.</a:t>
          </a:r>
        </a:p>
      </dgm:t>
    </dgm:pt>
    <dgm:pt modelId="{FBD36F7C-7F61-4322-A214-5AD9261E5ED0}" type="parTrans" cxnId="{BAC6E809-CD36-4716-B02B-7693B0C7D78F}">
      <dgm:prSet/>
      <dgm:spPr/>
      <dgm:t>
        <a:bodyPr/>
        <a:lstStyle/>
        <a:p>
          <a:endParaRPr lang="en-US"/>
        </a:p>
      </dgm:t>
    </dgm:pt>
    <dgm:pt modelId="{230AB8E6-B38F-40BC-8E45-AAB194E4A9F7}" type="sibTrans" cxnId="{BAC6E809-CD36-4716-B02B-7693B0C7D78F}">
      <dgm:prSet/>
      <dgm:spPr/>
      <dgm:t>
        <a:bodyPr/>
        <a:lstStyle/>
        <a:p>
          <a:pPr>
            <a:lnSpc>
              <a:spcPct val="100000"/>
            </a:lnSpc>
          </a:pPr>
          <a:endParaRPr lang="en-US"/>
        </a:p>
      </dgm:t>
    </dgm:pt>
    <dgm:pt modelId="{7D3A8CAD-F346-4D18-A6D4-53665D09575C}">
      <dgm:prSet/>
      <dgm:spPr/>
      <dgm:t>
        <a:bodyPr/>
        <a:lstStyle/>
        <a:p>
          <a:r>
            <a:rPr lang="en-US" b="1" dirty="0"/>
            <a:t>The Institute Culminates in in-person Project Presentations to Funders and Guests at the Finale on June 23rd</a:t>
          </a:r>
        </a:p>
      </dgm:t>
    </dgm:pt>
    <dgm:pt modelId="{678C8657-D3B9-4A52-9C5A-954FDDEAD3BE}" type="parTrans" cxnId="{2629EAF9-6A51-4B3F-9392-3DF17AEEEB01}">
      <dgm:prSet/>
      <dgm:spPr/>
      <dgm:t>
        <a:bodyPr/>
        <a:lstStyle/>
        <a:p>
          <a:endParaRPr lang="en-US"/>
        </a:p>
      </dgm:t>
    </dgm:pt>
    <dgm:pt modelId="{AD078063-DBDA-4218-A4DE-8D6C5F61A18B}" type="sibTrans" cxnId="{2629EAF9-6A51-4B3F-9392-3DF17AEEEB01}">
      <dgm:prSet/>
      <dgm:spPr/>
      <dgm:t>
        <a:bodyPr/>
        <a:lstStyle/>
        <a:p>
          <a:pPr>
            <a:lnSpc>
              <a:spcPct val="100000"/>
            </a:lnSpc>
          </a:pPr>
          <a:endParaRPr lang="en-US"/>
        </a:p>
      </dgm:t>
    </dgm:pt>
    <dgm:pt modelId="{1600B0B2-3143-48B7-8EA2-4D3516F4CF27}">
      <dgm:prSet/>
      <dgm:spPr/>
      <dgm:t>
        <a:bodyPr/>
        <a:lstStyle/>
        <a:p>
          <a:r>
            <a:rPr lang="en-US" b="1"/>
            <a:t>CSH Staff Will Lead the Trainings and Will Offer Technical Assistance to Keep Your Project Moving Toward Application for Funding</a:t>
          </a:r>
        </a:p>
      </dgm:t>
    </dgm:pt>
    <dgm:pt modelId="{3DAD379F-932F-42C8-A0A0-6EF5D0373A95}" type="parTrans" cxnId="{D785CAF1-12EF-4D6A-9385-C0E12D39640B}">
      <dgm:prSet/>
      <dgm:spPr/>
      <dgm:t>
        <a:bodyPr/>
        <a:lstStyle/>
        <a:p>
          <a:endParaRPr lang="en-US"/>
        </a:p>
      </dgm:t>
    </dgm:pt>
    <dgm:pt modelId="{D547F438-00F7-42C4-A53A-8EE979B19682}" type="sibTrans" cxnId="{D785CAF1-12EF-4D6A-9385-C0E12D39640B}">
      <dgm:prSet/>
      <dgm:spPr/>
      <dgm:t>
        <a:bodyPr/>
        <a:lstStyle/>
        <a:p>
          <a:endParaRPr lang="en-US"/>
        </a:p>
      </dgm:t>
    </dgm:pt>
    <dgm:pt modelId="{BF705CC3-5979-40A8-8F9E-3A39BBFDA005}">
      <dgm:prSet/>
      <dgm:spPr/>
      <dgm:t>
        <a:bodyPr/>
        <a:lstStyle/>
        <a:p>
          <a:r>
            <a:rPr lang="en-US" b="1" dirty="0"/>
            <a:t>An in-person site visit will be held in Milwaukee on March 21</a:t>
          </a:r>
          <a:r>
            <a:rPr lang="en-US" b="1" baseline="30000" dirty="0"/>
            <a:t>st</a:t>
          </a:r>
          <a:endParaRPr lang="en-US" b="1" dirty="0"/>
        </a:p>
      </dgm:t>
    </dgm:pt>
    <dgm:pt modelId="{6CF585AB-FA97-4EE1-8CE6-1E13087D4659}" type="parTrans" cxnId="{2821FDEC-6681-4341-89BC-179D1D15CBEC}">
      <dgm:prSet/>
      <dgm:spPr/>
      <dgm:t>
        <a:bodyPr/>
        <a:lstStyle/>
        <a:p>
          <a:endParaRPr lang="en-US"/>
        </a:p>
      </dgm:t>
    </dgm:pt>
    <dgm:pt modelId="{8A5C90AF-A185-42E1-ADD5-BD651344B585}" type="sibTrans" cxnId="{2821FDEC-6681-4341-89BC-179D1D15CBEC}">
      <dgm:prSet/>
      <dgm:spPr/>
      <dgm:t>
        <a:bodyPr/>
        <a:lstStyle/>
        <a:p>
          <a:endParaRPr lang="en-US"/>
        </a:p>
      </dgm:t>
    </dgm:pt>
    <dgm:pt modelId="{46E5BA7D-F88E-4552-952F-F4C2021AEB4A}" type="pres">
      <dgm:prSet presAssocID="{65A4EF86-0F94-4613-A201-2C339E24D387}" presName="Name0" presStyleCnt="0">
        <dgm:presLayoutVars>
          <dgm:dir/>
          <dgm:resizeHandles val="exact"/>
        </dgm:presLayoutVars>
      </dgm:prSet>
      <dgm:spPr/>
    </dgm:pt>
    <dgm:pt modelId="{D300E059-C114-40DC-8B81-512EC4226D34}" type="pres">
      <dgm:prSet presAssocID="{8827FB6C-5DE2-495F-8DE8-7C230D350113}" presName="node" presStyleLbl="node1" presStyleIdx="0" presStyleCnt="7">
        <dgm:presLayoutVars>
          <dgm:bulletEnabled val="1"/>
        </dgm:presLayoutVars>
      </dgm:prSet>
      <dgm:spPr/>
    </dgm:pt>
    <dgm:pt modelId="{8DA2B372-6584-4B8E-BEF1-4BE9EFB8DA64}" type="pres">
      <dgm:prSet presAssocID="{F7D90A60-7F3F-4778-901A-2CF7227B2C43}" presName="sibTrans" presStyleLbl="sibTrans1D1" presStyleIdx="0" presStyleCnt="6"/>
      <dgm:spPr/>
    </dgm:pt>
    <dgm:pt modelId="{36F70ACD-F531-4CFA-B0D6-808A2EE78715}" type="pres">
      <dgm:prSet presAssocID="{F7D90A60-7F3F-4778-901A-2CF7227B2C43}" presName="connectorText" presStyleLbl="sibTrans1D1" presStyleIdx="0" presStyleCnt="6"/>
      <dgm:spPr/>
    </dgm:pt>
    <dgm:pt modelId="{3B3D6CDF-8ECE-48CE-8347-E8699FE84C5A}" type="pres">
      <dgm:prSet presAssocID="{6CB5EBE5-446C-4163-9854-90C488BBE983}" presName="node" presStyleLbl="node1" presStyleIdx="1" presStyleCnt="7">
        <dgm:presLayoutVars>
          <dgm:bulletEnabled val="1"/>
        </dgm:presLayoutVars>
      </dgm:prSet>
      <dgm:spPr/>
    </dgm:pt>
    <dgm:pt modelId="{9F48A068-1EE3-43AE-A5CE-FF61D070A46C}" type="pres">
      <dgm:prSet presAssocID="{4CC0C6F8-B42B-4AFF-8F4C-86F438D4AAA2}" presName="sibTrans" presStyleLbl="sibTrans1D1" presStyleIdx="1" presStyleCnt="6"/>
      <dgm:spPr/>
    </dgm:pt>
    <dgm:pt modelId="{F08AB4EB-1163-409C-8601-718D571F1DB9}" type="pres">
      <dgm:prSet presAssocID="{4CC0C6F8-B42B-4AFF-8F4C-86F438D4AAA2}" presName="connectorText" presStyleLbl="sibTrans1D1" presStyleIdx="1" presStyleCnt="6"/>
      <dgm:spPr/>
    </dgm:pt>
    <dgm:pt modelId="{604EB4FA-6F43-4BD3-BA07-F30172E704D8}" type="pres">
      <dgm:prSet presAssocID="{038332D3-1AFD-4AF4-8529-BC4C5819DAFB}" presName="node" presStyleLbl="node1" presStyleIdx="2" presStyleCnt="7">
        <dgm:presLayoutVars>
          <dgm:bulletEnabled val="1"/>
        </dgm:presLayoutVars>
      </dgm:prSet>
      <dgm:spPr/>
    </dgm:pt>
    <dgm:pt modelId="{7D9DD2AA-A9CF-4652-AC9F-3F729EADD27E}" type="pres">
      <dgm:prSet presAssocID="{29DA5008-D2C0-4CEF-89DA-CEB01DBB48F5}" presName="sibTrans" presStyleLbl="sibTrans1D1" presStyleIdx="2" presStyleCnt="6"/>
      <dgm:spPr/>
    </dgm:pt>
    <dgm:pt modelId="{D68EC14D-DBE1-4A68-9FA5-A48678659FF3}" type="pres">
      <dgm:prSet presAssocID="{29DA5008-D2C0-4CEF-89DA-CEB01DBB48F5}" presName="connectorText" presStyleLbl="sibTrans1D1" presStyleIdx="2" presStyleCnt="6"/>
      <dgm:spPr/>
    </dgm:pt>
    <dgm:pt modelId="{BA5DA8A6-175D-429E-94CA-600C155D4C9F}" type="pres">
      <dgm:prSet presAssocID="{93CB747B-6FC5-45B9-8535-CF2AAB3A120A}" presName="node" presStyleLbl="node1" presStyleIdx="3" presStyleCnt="7">
        <dgm:presLayoutVars>
          <dgm:bulletEnabled val="1"/>
        </dgm:presLayoutVars>
      </dgm:prSet>
      <dgm:spPr/>
    </dgm:pt>
    <dgm:pt modelId="{A98C8DC6-5805-4A71-905B-2432959E1FBF}" type="pres">
      <dgm:prSet presAssocID="{230AB8E6-B38F-40BC-8E45-AAB194E4A9F7}" presName="sibTrans" presStyleLbl="sibTrans1D1" presStyleIdx="3" presStyleCnt="6"/>
      <dgm:spPr/>
    </dgm:pt>
    <dgm:pt modelId="{A726605C-767D-4765-98B6-DEC175B26DC9}" type="pres">
      <dgm:prSet presAssocID="{230AB8E6-B38F-40BC-8E45-AAB194E4A9F7}" presName="connectorText" presStyleLbl="sibTrans1D1" presStyleIdx="3" presStyleCnt="6"/>
      <dgm:spPr/>
    </dgm:pt>
    <dgm:pt modelId="{825967D0-34E8-43C8-9913-58DF1B5A9ACA}" type="pres">
      <dgm:prSet presAssocID="{BF705CC3-5979-40A8-8F9E-3A39BBFDA005}" presName="node" presStyleLbl="node1" presStyleIdx="4" presStyleCnt="7">
        <dgm:presLayoutVars>
          <dgm:bulletEnabled val="1"/>
        </dgm:presLayoutVars>
      </dgm:prSet>
      <dgm:spPr/>
    </dgm:pt>
    <dgm:pt modelId="{DB5C5082-D84C-4375-A23A-AB487C756393}" type="pres">
      <dgm:prSet presAssocID="{8A5C90AF-A185-42E1-ADD5-BD651344B585}" presName="sibTrans" presStyleLbl="sibTrans1D1" presStyleIdx="4" presStyleCnt="6"/>
      <dgm:spPr/>
    </dgm:pt>
    <dgm:pt modelId="{724E4FA1-E76C-47CB-8093-2A46636169DB}" type="pres">
      <dgm:prSet presAssocID="{8A5C90AF-A185-42E1-ADD5-BD651344B585}" presName="connectorText" presStyleLbl="sibTrans1D1" presStyleIdx="4" presStyleCnt="6"/>
      <dgm:spPr/>
    </dgm:pt>
    <dgm:pt modelId="{29451DAA-B7D2-427A-BA3E-DFE242ED8BF4}" type="pres">
      <dgm:prSet presAssocID="{7D3A8CAD-F346-4D18-A6D4-53665D09575C}" presName="node" presStyleLbl="node1" presStyleIdx="5" presStyleCnt="7">
        <dgm:presLayoutVars>
          <dgm:bulletEnabled val="1"/>
        </dgm:presLayoutVars>
      </dgm:prSet>
      <dgm:spPr/>
    </dgm:pt>
    <dgm:pt modelId="{507B819E-C1C6-4BAF-92D4-C62EAFFA2B79}" type="pres">
      <dgm:prSet presAssocID="{AD078063-DBDA-4218-A4DE-8D6C5F61A18B}" presName="sibTrans" presStyleLbl="sibTrans1D1" presStyleIdx="5" presStyleCnt="6"/>
      <dgm:spPr/>
    </dgm:pt>
    <dgm:pt modelId="{D0B77C58-223A-46AB-B463-88C58778B429}" type="pres">
      <dgm:prSet presAssocID="{AD078063-DBDA-4218-A4DE-8D6C5F61A18B}" presName="connectorText" presStyleLbl="sibTrans1D1" presStyleIdx="5" presStyleCnt="6"/>
      <dgm:spPr/>
    </dgm:pt>
    <dgm:pt modelId="{DCABF56B-2AC2-467D-9CE1-9D8C2632D71C}" type="pres">
      <dgm:prSet presAssocID="{1600B0B2-3143-48B7-8EA2-4D3516F4CF27}" presName="node" presStyleLbl="node1" presStyleIdx="6" presStyleCnt="7">
        <dgm:presLayoutVars>
          <dgm:bulletEnabled val="1"/>
        </dgm:presLayoutVars>
      </dgm:prSet>
      <dgm:spPr/>
    </dgm:pt>
  </dgm:ptLst>
  <dgm:cxnLst>
    <dgm:cxn modelId="{BAC6E809-CD36-4716-B02B-7693B0C7D78F}" srcId="{65A4EF86-0F94-4613-A201-2C339E24D387}" destId="{93CB747B-6FC5-45B9-8535-CF2AAB3A120A}" srcOrd="3" destOrd="0" parTransId="{FBD36F7C-7F61-4322-A214-5AD9261E5ED0}" sibTransId="{230AB8E6-B38F-40BC-8E45-AAB194E4A9F7}"/>
    <dgm:cxn modelId="{C05B070C-B120-4CBE-8CA7-F3EF4D80CF75}" srcId="{65A4EF86-0F94-4613-A201-2C339E24D387}" destId="{8827FB6C-5DE2-495F-8DE8-7C230D350113}" srcOrd="0" destOrd="0" parTransId="{A5B845D4-C26C-49E0-9941-29B9E3F9E6ED}" sibTransId="{F7D90A60-7F3F-4778-901A-2CF7227B2C43}"/>
    <dgm:cxn modelId="{9EE52A27-4570-4FA6-88E9-FA3379FCFF6C}" type="presOf" srcId="{4CC0C6F8-B42B-4AFF-8F4C-86F438D4AAA2}" destId="{F08AB4EB-1163-409C-8601-718D571F1DB9}" srcOrd="1" destOrd="0" presId="urn:microsoft.com/office/officeart/2016/7/layout/RepeatingBendingProcessNew"/>
    <dgm:cxn modelId="{951A0730-4332-4AEF-A896-481E0BE4EF92}" srcId="{65A4EF86-0F94-4613-A201-2C339E24D387}" destId="{6CB5EBE5-446C-4163-9854-90C488BBE983}" srcOrd="1" destOrd="0" parTransId="{4A5B96CD-40C8-4C23-B792-17AE7D1E82CE}" sibTransId="{4CC0C6F8-B42B-4AFF-8F4C-86F438D4AAA2}"/>
    <dgm:cxn modelId="{BBD13C61-3F8A-4FB1-B404-2C4224A51598}" type="presOf" srcId="{8A5C90AF-A185-42E1-ADD5-BD651344B585}" destId="{DB5C5082-D84C-4375-A23A-AB487C756393}" srcOrd="0" destOrd="0" presId="urn:microsoft.com/office/officeart/2016/7/layout/RepeatingBendingProcessNew"/>
    <dgm:cxn modelId="{68128043-66E6-459B-9B3B-2329D5E8AF15}" type="presOf" srcId="{F7D90A60-7F3F-4778-901A-2CF7227B2C43}" destId="{36F70ACD-F531-4CFA-B0D6-808A2EE78715}" srcOrd="1" destOrd="0" presId="urn:microsoft.com/office/officeart/2016/7/layout/RepeatingBendingProcessNew"/>
    <dgm:cxn modelId="{BADA4345-8BCA-4C22-9F9A-97CC21E3F961}" type="presOf" srcId="{29DA5008-D2C0-4CEF-89DA-CEB01DBB48F5}" destId="{7D9DD2AA-A9CF-4652-AC9F-3F729EADD27E}" srcOrd="0" destOrd="0" presId="urn:microsoft.com/office/officeart/2016/7/layout/RepeatingBendingProcessNew"/>
    <dgm:cxn modelId="{266FC646-F7EF-41BF-BEF0-1A6793CF9EA1}" type="presOf" srcId="{4CC0C6F8-B42B-4AFF-8F4C-86F438D4AAA2}" destId="{9F48A068-1EE3-43AE-A5CE-FF61D070A46C}" srcOrd="0" destOrd="0" presId="urn:microsoft.com/office/officeart/2016/7/layout/RepeatingBendingProcessNew"/>
    <dgm:cxn modelId="{2F56BD68-2039-43E7-B84C-159CFFED4578}" type="presOf" srcId="{230AB8E6-B38F-40BC-8E45-AAB194E4A9F7}" destId="{A726605C-767D-4765-98B6-DEC175B26DC9}" srcOrd="1" destOrd="0" presId="urn:microsoft.com/office/officeart/2016/7/layout/RepeatingBendingProcessNew"/>
    <dgm:cxn modelId="{2A2B754C-A15B-4792-8B72-49CDEE3202F7}" type="presOf" srcId="{BF705CC3-5979-40A8-8F9E-3A39BBFDA005}" destId="{825967D0-34E8-43C8-9913-58DF1B5A9ACA}" srcOrd="0" destOrd="0" presId="urn:microsoft.com/office/officeart/2016/7/layout/RepeatingBendingProcessNew"/>
    <dgm:cxn modelId="{3E813A71-7EAB-49A0-B2F9-7151C2DBBCFF}" type="presOf" srcId="{038332D3-1AFD-4AF4-8529-BC4C5819DAFB}" destId="{604EB4FA-6F43-4BD3-BA07-F30172E704D8}" srcOrd="0" destOrd="0" presId="urn:microsoft.com/office/officeart/2016/7/layout/RepeatingBendingProcessNew"/>
    <dgm:cxn modelId="{AE87FA73-7AD4-43E3-B2DD-05267C90A54E}" type="presOf" srcId="{7D3A8CAD-F346-4D18-A6D4-53665D09575C}" destId="{29451DAA-B7D2-427A-BA3E-DFE242ED8BF4}" srcOrd="0" destOrd="0" presId="urn:microsoft.com/office/officeart/2016/7/layout/RepeatingBendingProcessNew"/>
    <dgm:cxn modelId="{EC39FA58-71E2-44BD-8E6C-22800D1A9D7D}" type="presOf" srcId="{AD078063-DBDA-4218-A4DE-8D6C5F61A18B}" destId="{507B819E-C1C6-4BAF-92D4-C62EAFFA2B79}" srcOrd="0" destOrd="0" presId="urn:microsoft.com/office/officeart/2016/7/layout/RepeatingBendingProcessNew"/>
    <dgm:cxn modelId="{0874828A-A972-41B5-AC21-483511B2F5F1}" type="presOf" srcId="{8A5C90AF-A185-42E1-ADD5-BD651344B585}" destId="{724E4FA1-E76C-47CB-8093-2A46636169DB}" srcOrd="1" destOrd="0" presId="urn:microsoft.com/office/officeart/2016/7/layout/RepeatingBendingProcessNew"/>
    <dgm:cxn modelId="{F7E8CF8A-94A1-4A03-9090-7A30B2102A69}" type="presOf" srcId="{65A4EF86-0F94-4613-A201-2C339E24D387}" destId="{46E5BA7D-F88E-4552-952F-F4C2021AEB4A}" srcOrd="0" destOrd="0" presId="urn:microsoft.com/office/officeart/2016/7/layout/RepeatingBendingProcessNew"/>
    <dgm:cxn modelId="{8F3EDA9D-5E5F-4029-9012-4B735FC32BF2}" type="presOf" srcId="{AD078063-DBDA-4218-A4DE-8D6C5F61A18B}" destId="{D0B77C58-223A-46AB-B463-88C58778B429}" srcOrd="1" destOrd="0" presId="urn:microsoft.com/office/officeart/2016/7/layout/RepeatingBendingProcessNew"/>
    <dgm:cxn modelId="{3CD4A8A1-1DF6-47EB-8A0A-E01798F1088B}" type="presOf" srcId="{230AB8E6-B38F-40BC-8E45-AAB194E4A9F7}" destId="{A98C8DC6-5805-4A71-905B-2432959E1FBF}" srcOrd="0" destOrd="0" presId="urn:microsoft.com/office/officeart/2016/7/layout/RepeatingBendingProcessNew"/>
    <dgm:cxn modelId="{5BDFBEAD-03FF-4407-9A34-2B9A6A930EDE}" type="presOf" srcId="{1600B0B2-3143-48B7-8EA2-4D3516F4CF27}" destId="{DCABF56B-2AC2-467D-9CE1-9D8C2632D71C}" srcOrd="0" destOrd="0" presId="urn:microsoft.com/office/officeart/2016/7/layout/RepeatingBendingProcessNew"/>
    <dgm:cxn modelId="{0E92ABC0-D396-47D3-99D4-5248337CEDD4}" type="presOf" srcId="{6CB5EBE5-446C-4163-9854-90C488BBE983}" destId="{3B3D6CDF-8ECE-48CE-8347-E8699FE84C5A}" srcOrd="0" destOrd="0" presId="urn:microsoft.com/office/officeart/2016/7/layout/RepeatingBendingProcessNew"/>
    <dgm:cxn modelId="{941E9DD3-43E5-4D19-87FE-1A0077CC3D47}" type="presOf" srcId="{F7D90A60-7F3F-4778-901A-2CF7227B2C43}" destId="{8DA2B372-6584-4B8E-BEF1-4BE9EFB8DA64}" srcOrd="0" destOrd="0" presId="urn:microsoft.com/office/officeart/2016/7/layout/RepeatingBendingProcessNew"/>
    <dgm:cxn modelId="{43B69ADD-AA03-4D7A-A031-0625740B79CC}" type="presOf" srcId="{93CB747B-6FC5-45B9-8535-CF2AAB3A120A}" destId="{BA5DA8A6-175D-429E-94CA-600C155D4C9F}" srcOrd="0" destOrd="0" presId="urn:microsoft.com/office/officeart/2016/7/layout/RepeatingBendingProcessNew"/>
    <dgm:cxn modelId="{2821FDEC-6681-4341-89BC-179D1D15CBEC}" srcId="{65A4EF86-0F94-4613-A201-2C339E24D387}" destId="{BF705CC3-5979-40A8-8F9E-3A39BBFDA005}" srcOrd="4" destOrd="0" parTransId="{6CF585AB-FA97-4EE1-8CE6-1E13087D4659}" sibTransId="{8A5C90AF-A185-42E1-ADD5-BD651344B585}"/>
    <dgm:cxn modelId="{31687EED-4971-4CD3-AEE7-BBA08762AEEA}" srcId="{65A4EF86-0F94-4613-A201-2C339E24D387}" destId="{038332D3-1AFD-4AF4-8529-BC4C5819DAFB}" srcOrd="2" destOrd="0" parTransId="{C5EA1892-A7F2-4B59-8F6D-E98892F7BE9D}" sibTransId="{29DA5008-D2C0-4CEF-89DA-CEB01DBB48F5}"/>
    <dgm:cxn modelId="{37D74EF0-D5C2-4FF4-A52F-D60E2910D1E6}" type="presOf" srcId="{29DA5008-D2C0-4CEF-89DA-CEB01DBB48F5}" destId="{D68EC14D-DBE1-4A68-9FA5-A48678659FF3}" srcOrd="1" destOrd="0" presId="urn:microsoft.com/office/officeart/2016/7/layout/RepeatingBendingProcessNew"/>
    <dgm:cxn modelId="{D785CAF1-12EF-4D6A-9385-C0E12D39640B}" srcId="{65A4EF86-0F94-4613-A201-2C339E24D387}" destId="{1600B0B2-3143-48B7-8EA2-4D3516F4CF27}" srcOrd="6" destOrd="0" parTransId="{3DAD379F-932F-42C8-A0A0-6EF5D0373A95}" sibTransId="{D547F438-00F7-42C4-A53A-8EE979B19682}"/>
    <dgm:cxn modelId="{D960A1F2-AE42-499A-9C72-C81C7FD71C59}" type="presOf" srcId="{8827FB6C-5DE2-495F-8DE8-7C230D350113}" destId="{D300E059-C114-40DC-8B81-512EC4226D34}" srcOrd="0" destOrd="0" presId="urn:microsoft.com/office/officeart/2016/7/layout/RepeatingBendingProcessNew"/>
    <dgm:cxn modelId="{2629EAF9-6A51-4B3F-9392-3DF17AEEEB01}" srcId="{65A4EF86-0F94-4613-A201-2C339E24D387}" destId="{7D3A8CAD-F346-4D18-A6D4-53665D09575C}" srcOrd="5" destOrd="0" parTransId="{678C8657-D3B9-4A52-9C5A-954FDDEAD3BE}" sibTransId="{AD078063-DBDA-4218-A4DE-8D6C5F61A18B}"/>
    <dgm:cxn modelId="{453DB5D6-968C-4C63-9D05-1761308C1266}" type="presParOf" srcId="{46E5BA7D-F88E-4552-952F-F4C2021AEB4A}" destId="{D300E059-C114-40DC-8B81-512EC4226D34}" srcOrd="0" destOrd="0" presId="urn:microsoft.com/office/officeart/2016/7/layout/RepeatingBendingProcessNew"/>
    <dgm:cxn modelId="{2A88B99A-993A-46FE-9EE8-5CDEB4D9B7DD}" type="presParOf" srcId="{46E5BA7D-F88E-4552-952F-F4C2021AEB4A}" destId="{8DA2B372-6584-4B8E-BEF1-4BE9EFB8DA64}" srcOrd="1" destOrd="0" presId="urn:microsoft.com/office/officeart/2016/7/layout/RepeatingBendingProcessNew"/>
    <dgm:cxn modelId="{62B37967-BEA1-4B76-B8E1-20F949C2B5BA}" type="presParOf" srcId="{8DA2B372-6584-4B8E-BEF1-4BE9EFB8DA64}" destId="{36F70ACD-F531-4CFA-B0D6-808A2EE78715}" srcOrd="0" destOrd="0" presId="urn:microsoft.com/office/officeart/2016/7/layout/RepeatingBendingProcessNew"/>
    <dgm:cxn modelId="{71F27A02-4EF7-4ACB-912A-7BBB52903048}" type="presParOf" srcId="{46E5BA7D-F88E-4552-952F-F4C2021AEB4A}" destId="{3B3D6CDF-8ECE-48CE-8347-E8699FE84C5A}" srcOrd="2" destOrd="0" presId="urn:microsoft.com/office/officeart/2016/7/layout/RepeatingBendingProcessNew"/>
    <dgm:cxn modelId="{282DEE76-40EC-4CF2-9F6F-C15E1C71B4F0}" type="presParOf" srcId="{46E5BA7D-F88E-4552-952F-F4C2021AEB4A}" destId="{9F48A068-1EE3-43AE-A5CE-FF61D070A46C}" srcOrd="3" destOrd="0" presId="urn:microsoft.com/office/officeart/2016/7/layout/RepeatingBendingProcessNew"/>
    <dgm:cxn modelId="{D1847CD3-7223-45AD-A5CA-BD7AD3A59F79}" type="presParOf" srcId="{9F48A068-1EE3-43AE-A5CE-FF61D070A46C}" destId="{F08AB4EB-1163-409C-8601-718D571F1DB9}" srcOrd="0" destOrd="0" presId="urn:microsoft.com/office/officeart/2016/7/layout/RepeatingBendingProcessNew"/>
    <dgm:cxn modelId="{11F142D0-2EFB-4EEB-97B0-C778BC3CE17A}" type="presParOf" srcId="{46E5BA7D-F88E-4552-952F-F4C2021AEB4A}" destId="{604EB4FA-6F43-4BD3-BA07-F30172E704D8}" srcOrd="4" destOrd="0" presId="urn:microsoft.com/office/officeart/2016/7/layout/RepeatingBendingProcessNew"/>
    <dgm:cxn modelId="{358A86B1-F62A-4762-8B76-AC48035A4405}" type="presParOf" srcId="{46E5BA7D-F88E-4552-952F-F4C2021AEB4A}" destId="{7D9DD2AA-A9CF-4652-AC9F-3F729EADD27E}" srcOrd="5" destOrd="0" presId="urn:microsoft.com/office/officeart/2016/7/layout/RepeatingBendingProcessNew"/>
    <dgm:cxn modelId="{1C61D678-B267-42BE-BADA-F458E7A52D7E}" type="presParOf" srcId="{7D9DD2AA-A9CF-4652-AC9F-3F729EADD27E}" destId="{D68EC14D-DBE1-4A68-9FA5-A48678659FF3}" srcOrd="0" destOrd="0" presId="urn:microsoft.com/office/officeart/2016/7/layout/RepeatingBendingProcessNew"/>
    <dgm:cxn modelId="{F3CB5D6C-3324-4B99-8D1A-D2788711FFFE}" type="presParOf" srcId="{46E5BA7D-F88E-4552-952F-F4C2021AEB4A}" destId="{BA5DA8A6-175D-429E-94CA-600C155D4C9F}" srcOrd="6" destOrd="0" presId="urn:microsoft.com/office/officeart/2016/7/layout/RepeatingBendingProcessNew"/>
    <dgm:cxn modelId="{6B96367C-C030-4E21-93DA-6EB197531536}" type="presParOf" srcId="{46E5BA7D-F88E-4552-952F-F4C2021AEB4A}" destId="{A98C8DC6-5805-4A71-905B-2432959E1FBF}" srcOrd="7" destOrd="0" presId="urn:microsoft.com/office/officeart/2016/7/layout/RepeatingBendingProcessNew"/>
    <dgm:cxn modelId="{38C4C51C-A480-40BD-BBF1-1A2FB0F605D4}" type="presParOf" srcId="{A98C8DC6-5805-4A71-905B-2432959E1FBF}" destId="{A726605C-767D-4765-98B6-DEC175B26DC9}" srcOrd="0" destOrd="0" presId="urn:microsoft.com/office/officeart/2016/7/layout/RepeatingBendingProcessNew"/>
    <dgm:cxn modelId="{7C448D30-6FF7-44AA-8115-C1FC4B06BF0C}" type="presParOf" srcId="{46E5BA7D-F88E-4552-952F-F4C2021AEB4A}" destId="{825967D0-34E8-43C8-9913-58DF1B5A9ACA}" srcOrd="8" destOrd="0" presId="urn:microsoft.com/office/officeart/2016/7/layout/RepeatingBendingProcessNew"/>
    <dgm:cxn modelId="{9AE9C4E0-CE6A-40D0-A6E2-2C18A480949D}" type="presParOf" srcId="{46E5BA7D-F88E-4552-952F-F4C2021AEB4A}" destId="{DB5C5082-D84C-4375-A23A-AB487C756393}" srcOrd="9" destOrd="0" presId="urn:microsoft.com/office/officeart/2016/7/layout/RepeatingBendingProcessNew"/>
    <dgm:cxn modelId="{D5FB8CFF-6C75-46E1-8AFD-C80F1D81ADF1}" type="presParOf" srcId="{DB5C5082-D84C-4375-A23A-AB487C756393}" destId="{724E4FA1-E76C-47CB-8093-2A46636169DB}" srcOrd="0" destOrd="0" presId="urn:microsoft.com/office/officeart/2016/7/layout/RepeatingBendingProcessNew"/>
    <dgm:cxn modelId="{4911AE0C-965B-4639-AF1B-0B844F3BACD5}" type="presParOf" srcId="{46E5BA7D-F88E-4552-952F-F4C2021AEB4A}" destId="{29451DAA-B7D2-427A-BA3E-DFE242ED8BF4}" srcOrd="10" destOrd="0" presId="urn:microsoft.com/office/officeart/2016/7/layout/RepeatingBendingProcessNew"/>
    <dgm:cxn modelId="{86AD61ED-FBDA-4483-AEF7-1B34A3737818}" type="presParOf" srcId="{46E5BA7D-F88E-4552-952F-F4C2021AEB4A}" destId="{507B819E-C1C6-4BAF-92D4-C62EAFFA2B79}" srcOrd="11" destOrd="0" presId="urn:microsoft.com/office/officeart/2016/7/layout/RepeatingBendingProcessNew"/>
    <dgm:cxn modelId="{282E8ECC-B36F-45E9-8AEE-7F943BE46435}" type="presParOf" srcId="{507B819E-C1C6-4BAF-92D4-C62EAFFA2B79}" destId="{D0B77C58-223A-46AB-B463-88C58778B429}" srcOrd="0" destOrd="0" presId="urn:microsoft.com/office/officeart/2016/7/layout/RepeatingBendingProcessNew"/>
    <dgm:cxn modelId="{7A1E7257-52D6-4E5E-8AEC-5CD4EE5ADEB9}" type="presParOf" srcId="{46E5BA7D-F88E-4552-952F-F4C2021AEB4A}" destId="{DCABF56B-2AC2-467D-9CE1-9D8C2632D71C}"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ACBD7E-A5B5-45FF-B2EC-50AFD0A8E4F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4CEFA7D-4378-4091-9A68-2EBD7C9982B4}">
      <dgm:prSet/>
      <dgm:spPr/>
      <dgm:t>
        <a:bodyPr/>
        <a:lstStyle/>
        <a:p>
          <a:r>
            <a:rPr lang="en-US" dirty="0"/>
            <a:t>Link to the RFA is in the chat </a:t>
          </a:r>
        </a:p>
      </dgm:t>
    </dgm:pt>
    <dgm:pt modelId="{D6962F72-4DA0-4E7D-B5A5-A183FF8E86EF}" type="parTrans" cxnId="{9A6F503C-088B-4A60-BA22-7A907DB6A6DE}">
      <dgm:prSet/>
      <dgm:spPr/>
      <dgm:t>
        <a:bodyPr/>
        <a:lstStyle/>
        <a:p>
          <a:endParaRPr lang="en-US"/>
        </a:p>
      </dgm:t>
    </dgm:pt>
    <dgm:pt modelId="{7FE31DF9-141A-4F8D-BCE0-CB278ED17E75}" type="sibTrans" cxnId="{9A6F503C-088B-4A60-BA22-7A907DB6A6DE}">
      <dgm:prSet/>
      <dgm:spPr/>
      <dgm:t>
        <a:bodyPr/>
        <a:lstStyle/>
        <a:p>
          <a:endParaRPr lang="en-US"/>
        </a:p>
      </dgm:t>
    </dgm:pt>
    <dgm:pt modelId="{EDAB3433-87F4-4EF0-AFC0-47381D774DDF}">
      <dgm:prSet/>
      <dgm:spPr/>
      <dgm:t>
        <a:bodyPr/>
        <a:lstStyle/>
        <a:p>
          <a:r>
            <a:rPr lang="en-US" dirty="0"/>
            <a:t>Timeline</a:t>
          </a:r>
        </a:p>
      </dgm:t>
    </dgm:pt>
    <dgm:pt modelId="{8EC6DCF3-5DA9-4EFC-8288-AD1A0B64AAB6}" type="parTrans" cxnId="{4831947E-64C2-4127-9202-01BC3EA2CF6D}">
      <dgm:prSet/>
      <dgm:spPr/>
      <dgm:t>
        <a:bodyPr/>
        <a:lstStyle/>
        <a:p>
          <a:endParaRPr lang="en-US"/>
        </a:p>
      </dgm:t>
    </dgm:pt>
    <dgm:pt modelId="{F0ACF7E3-5021-4BE8-96B0-947B7974ACB0}" type="sibTrans" cxnId="{4831947E-64C2-4127-9202-01BC3EA2CF6D}">
      <dgm:prSet/>
      <dgm:spPr/>
      <dgm:t>
        <a:bodyPr/>
        <a:lstStyle/>
        <a:p>
          <a:endParaRPr lang="en-US"/>
        </a:p>
      </dgm:t>
    </dgm:pt>
    <dgm:pt modelId="{0F7082C6-8396-439D-80B6-9AFF5794759F}">
      <dgm:prSet/>
      <dgm:spPr/>
      <dgm:t>
        <a:bodyPr/>
        <a:lstStyle/>
        <a:p>
          <a:r>
            <a:rPr lang="en-US" dirty="0"/>
            <a:t>Applications due </a:t>
          </a:r>
          <a:r>
            <a:rPr lang="en-US" b="1" dirty="0"/>
            <a:t>Friday January 14, 2022</a:t>
          </a:r>
          <a:r>
            <a:rPr lang="en-US" dirty="0"/>
            <a:t>.; No extensions granted. </a:t>
          </a:r>
        </a:p>
      </dgm:t>
    </dgm:pt>
    <dgm:pt modelId="{FF7B6F7E-8B7C-424F-A6E8-B7CD4C6A7EA7}" type="parTrans" cxnId="{81EEB570-2D9D-47D7-8A33-02266C0EF002}">
      <dgm:prSet/>
      <dgm:spPr/>
      <dgm:t>
        <a:bodyPr/>
        <a:lstStyle/>
        <a:p>
          <a:endParaRPr lang="en-US"/>
        </a:p>
      </dgm:t>
    </dgm:pt>
    <dgm:pt modelId="{5319FB07-410C-41D9-848C-E15AF099459F}" type="sibTrans" cxnId="{81EEB570-2D9D-47D7-8A33-02266C0EF002}">
      <dgm:prSet/>
      <dgm:spPr/>
      <dgm:t>
        <a:bodyPr/>
        <a:lstStyle/>
        <a:p>
          <a:endParaRPr lang="en-US"/>
        </a:p>
      </dgm:t>
    </dgm:pt>
    <dgm:pt modelId="{8F4C1723-CCC6-447D-8CE8-1A7B6F88C995}">
      <dgm:prSet/>
      <dgm:spPr/>
      <dgm:t>
        <a:bodyPr/>
        <a:lstStyle/>
        <a:p>
          <a:pPr rtl="0"/>
          <a:r>
            <a:rPr lang="en-US" dirty="0"/>
            <a:t>Applicants will be notified whether they’ve been accepted to participate in the Wisconsin Statewide Supportive Housing Institute </a:t>
          </a:r>
          <a:r>
            <a:rPr lang="en-US" b="1" dirty="0"/>
            <a:t>by</a:t>
          </a:r>
          <a:r>
            <a:rPr lang="en-US" b="1" dirty="0">
              <a:latin typeface="Century Gothic"/>
            </a:rPr>
            <a:t> Friday February 11</a:t>
          </a:r>
          <a:r>
            <a:rPr lang="en-US" b="1" baseline="30000" dirty="0">
              <a:latin typeface="Century Gothic"/>
            </a:rPr>
            <a:t>th</a:t>
          </a:r>
          <a:r>
            <a:rPr lang="en-US" b="1" dirty="0">
              <a:latin typeface="Century Gothic"/>
            </a:rPr>
            <a:t>, 2022 </a:t>
          </a:r>
          <a:endParaRPr lang="en-US" dirty="0"/>
        </a:p>
      </dgm:t>
    </dgm:pt>
    <dgm:pt modelId="{F6BF7CBF-E059-4025-BA63-FE6AEB0A44CE}" type="parTrans" cxnId="{51B96481-3A3A-47B9-B6EF-8733CF494AA1}">
      <dgm:prSet/>
      <dgm:spPr/>
      <dgm:t>
        <a:bodyPr/>
        <a:lstStyle/>
        <a:p>
          <a:endParaRPr lang="en-US"/>
        </a:p>
      </dgm:t>
    </dgm:pt>
    <dgm:pt modelId="{F4D64B64-131A-4C39-80C8-FC2AFA697B5E}" type="sibTrans" cxnId="{51B96481-3A3A-47B9-B6EF-8733CF494AA1}">
      <dgm:prSet/>
      <dgm:spPr/>
      <dgm:t>
        <a:bodyPr/>
        <a:lstStyle/>
        <a:p>
          <a:endParaRPr lang="en-US"/>
        </a:p>
      </dgm:t>
    </dgm:pt>
    <dgm:pt modelId="{D75D2B53-9EB3-46A3-9EC0-CC6F22C1CA23}">
      <dgm:prSet/>
      <dgm:spPr/>
      <dgm:t>
        <a:bodyPr/>
        <a:lstStyle/>
        <a:p>
          <a:pPr rtl="0"/>
          <a:r>
            <a:rPr lang="en-US" dirty="0"/>
            <a:t>The Institute will begin on </a:t>
          </a:r>
          <a:r>
            <a:rPr lang="en-US" b="1" dirty="0"/>
            <a:t>Wednesday February 23</a:t>
          </a:r>
          <a:r>
            <a:rPr lang="en-US" b="1" baseline="30000" dirty="0"/>
            <a:t>rd</a:t>
          </a:r>
          <a:r>
            <a:rPr lang="en-US" b="1" dirty="0"/>
            <a:t>, 2022</a:t>
          </a:r>
        </a:p>
      </dgm:t>
    </dgm:pt>
    <dgm:pt modelId="{26F25E03-2354-443C-B5DD-E076695DB355}" type="parTrans" cxnId="{399A8078-A8DE-449D-BD93-EE2F8675A03C}">
      <dgm:prSet/>
      <dgm:spPr/>
      <dgm:t>
        <a:bodyPr/>
        <a:lstStyle/>
        <a:p>
          <a:endParaRPr lang="en-US"/>
        </a:p>
      </dgm:t>
    </dgm:pt>
    <dgm:pt modelId="{0E3F7D70-3539-4282-BC57-4D5BC00E956E}" type="sibTrans" cxnId="{399A8078-A8DE-449D-BD93-EE2F8675A03C}">
      <dgm:prSet/>
      <dgm:spPr/>
      <dgm:t>
        <a:bodyPr/>
        <a:lstStyle/>
        <a:p>
          <a:endParaRPr lang="en-US"/>
        </a:p>
      </dgm:t>
    </dgm:pt>
    <dgm:pt modelId="{891069B4-05C0-4DCB-87D9-F9B04702D92B}" type="pres">
      <dgm:prSet presAssocID="{EDACBD7E-A5B5-45FF-B2EC-50AFD0A8E4F5}" presName="diagram" presStyleCnt="0">
        <dgm:presLayoutVars>
          <dgm:dir/>
          <dgm:resizeHandles val="exact"/>
        </dgm:presLayoutVars>
      </dgm:prSet>
      <dgm:spPr/>
    </dgm:pt>
    <dgm:pt modelId="{5E0D4F50-A629-4227-A667-72764D8BED92}" type="pres">
      <dgm:prSet presAssocID="{54CEFA7D-4378-4091-9A68-2EBD7C9982B4}" presName="node" presStyleLbl="node1" presStyleIdx="0" presStyleCnt="2" custScaleY="40742">
        <dgm:presLayoutVars>
          <dgm:bulletEnabled val="1"/>
        </dgm:presLayoutVars>
      </dgm:prSet>
      <dgm:spPr/>
    </dgm:pt>
    <dgm:pt modelId="{C24796DE-C69C-4A28-B17B-DACBA84FF2F1}" type="pres">
      <dgm:prSet presAssocID="{7FE31DF9-141A-4F8D-BCE0-CB278ED17E75}" presName="sibTrans" presStyleCnt="0"/>
      <dgm:spPr/>
    </dgm:pt>
    <dgm:pt modelId="{A1A1F20A-65A4-4581-897F-DE87ED992375}" type="pres">
      <dgm:prSet presAssocID="{EDAB3433-87F4-4EF0-AFC0-47381D774DDF}" presName="node" presStyleLbl="node1" presStyleIdx="1" presStyleCnt="2">
        <dgm:presLayoutVars>
          <dgm:bulletEnabled val="1"/>
        </dgm:presLayoutVars>
      </dgm:prSet>
      <dgm:spPr/>
    </dgm:pt>
  </dgm:ptLst>
  <dgm:cxnLst>
    <dgm:cxn modelId="{CAE06A1B-017E-4994-A3F6-7A1FA3E96D7A}" type="presOf" srcId="{8F4C1723-CCC6-447D-8CE8-1A7B6F88C995}" destId="{A1A1F20A-65A4-4581-897F-DE87ED992375}" srcOrd="0" destOrd="2" presId="urn:microsoft.com/office/officeart/2005/8/layout/default"/>
    <dgm:cxn modelId="{0608C835-9E21-47BF-82E9-1842F3763708}" type="presOf" srcId="{0F7082C6-8396-439D-80B6-9AFF5794759F}" destId="{A1A1F20A-65A4-4581-897F-DE87ED992375}" srcOrd="0" destOrd="1" presId="urn:microsoft.com/office/officeart/2005/8/layout/default"/>
    <dgm:cxn modelId="{9A6F503C-088B-4A60-BA22-7A907DB6A6DE}" srcId="{EDACBD7E-A5B5-45FF-B2EC-50AFD0A8E4F5}" destId="{54CEFA7D-4378-4091-9A68-2EBD7C9982B4}" srcOrd="0" destOrd="0" parTransId="{D6962F72-4DA0-4E7D-B5A5-A183FF8E86EF}" sibTransId="{7FE31DF9-141A-4F8D-BCE0-CB278ED17E75}"/>
    <dgm:cxn modelId="{F24BFB4D-21DD-4743-BCCB-C00742DE2247}" type="presOf" srcId="{EDACBD7E-A5B5-45FF-B2EC-50AFD0A8E4F5}" destId="{891069B4-05C0-4DCB-87D9-F9B04702D92B}" srcOrd="0" destOrd="0" presId="urn:microsoft.com/office/officeart/2005/8/layout/default"/>
    <dgm:cxn modelId="{81EEB570-2D9D-47D7-8A33-02266C0EF002}" srcId="{EDAB3433-87F4-4EF0-AFC0-47381D774DDF}" destId="{0F7082C6-8396-439D-80B6-9AFF5794759F}" srcOrd="0" destOrd="0" parTransId="{FF7B6F7E-8B7C-424F-A6E8-B7CD4C6A7EA7}" sibTransId="{5319FB07-410C-41D9-848C-E15AF099459F}"/>
    <dgm:cxn modelId="{399A8078-A8DE-449D-BD93-EE2F8675A03C}" srcId="{EDAB3433-87F4-4EF0-AFC0-47381D774DDF}" destId="{D75D2B53-9EB3-46A3-9EC0-CC6F22C1CA23}" srcOrd="2" destOrd="0" parTransId="{26F25E03-2354-443C-B5DD-E076695DB355}" sibTransId="{0E3F7D70-3539-4282-BC57-4D5BC00E956E}"/>
    <dgm:cxn modelId="{4831947E-64C2-4127-9202-01BC3EA2CF6D}" srcId="{EDACBD7E-A5B5-45FF-B2EC-50AFD0A8E4F5}" destId="{EDAB3433-87F4-4EF0-AFC0-47381D774DDF}" srcOrd="1" destOrd="0" parTransId="{8EC6DCF3-5DA9-4EFC-8288-AD1A0B64AAB6}" sibTransId="{F0ACF7E3-5021-4BE8-96B0-947B7974ACB0}"/>
    <dgm:cxn modelId="{51B96481-3A3A-47B9-B6EF-8733CF494AA1}" srcId="{EDAB3433-87F4-4EF0-AFC0-47381D774DDF}" destId="{8F4C1723-CCC6-447D-8CE8-1A7B6F88C995}" srcOrd="1" destOrd="0" parTransId="{F6BF7CBF-E059-4025-BA63-FE6AEB0A44CE}" sibTransId="{F4D64B64-131A-4C39-80C8-FC2AFA697B5E}"/>
    <dgm:cxn modelId="{8802749F-6347-4FCE-8392-1B7925FC8181}" type="presOf" srcId="{54CEFA7D-4378-4091-9A68-2EBD7C9982B4}" destId="{5E0D4F50-A629-4227-A667-72764D8BED92}" srcOrd="0" destOrd="0" presId="urn:microsoft.com/office/officeart/2005/8/layout/default"/>
    <dgm:cxn modelId="{C491A2D9-330B-4949-9696-6D58D88B5AC6}" type="presOf" srcId="{EDAB3433-87F4-4EF0-AFC0-47381D774DDF}" destId="{A1A1F20A-65A4-4581-897F-DE87ED992375}" srcOrd="0" destOrd="0" presId="urn:microsoft.com/office/officeart/2005/8/layout/default"/>
    <dgm:cxn modelId="{2C9A7FEA-467E-468C-B9DB-6DF3195B0A36}" type="presOf" srcId="{D75D2B53-9EB3-46A3-9EC0-CC6F22C1CA23}" destId="{A1A1F20A-65A4-4581-897F-DE87ED992375}" srcOrd="0" destOrd="3" presId="urn:microsoft.com/office/officeart/2005/8/layout/default"/>
    <dgm:cxn modelId="{7BB1F4D4-CA68-466F-A508-669926F79B27}" type="presParOf" srcId="{891069B4-05C0-4DCB-87D9-F9B04702D92B}" destId="{5E0D4F50-A629-4227-A667-72764D8BED92}" srcOrd="0" destOrd="0" presId="urn:microsoft.com/office/officeart/2005/8/layout/default"/>
    <dgm:cxn modelId="{BA4BDBC6-4C73-47CE-BBE8-F823DF04D86B}" type="presParOf" srcId="{891069B4-05C0-4DCB-87D9-F9B04702D92B}" destId="{C24796DE-C69C-4A28-B17B-DACBA84FF2F1}" srcOrd="1" destOrd="0" presId="urn:microsoft.com/office/officeart/2005/8/layout/default"/>
    <dgm:cxn modelId="{C39C7204-61D7-43A0-A8C6-B0A669923344}" type="presParOf" srcId="{891069B4-05C0-4DCB-87D9-F9B04702D92B}" destId="{A1A1F20A-65A4-4581-897F-DE87ED99237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C04272-113F-4F56-BB4E-C9DC074A3AF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7946EA-5550-4236-AC20-4C4896072B3C}">
      <dgm:prSet/>
      <dgm:spPr/>
      <dgm:t>
        <a:bodyPr/>
        <a:lstStyle/>
        <a:p>
          <a:r>
            <a:rPr lang="en-US" b="1" dirty="0"/>
            <a:t>Team Member information</a:t>
          </a:r>
          <a:endParaRPr lang="en-US" dirty="0"/>
        </a:p>
      </dgm:t>
    </dgm:pt>
    <dgm:pt modelId="{A240C144-463E-4DD9-84BB-03143283C5BC}" type="parTrans" cxnId="{F60226B5-3F44-4D0E-90DF-E2A9FBA6967D}">
      <dgm:prSet/>
      <dgm:spPr/>
      <dgm:t>
        <a:bodyPr/>
        <a:lstStyle/>
        <a:p>
          <a:endParaRPr lang="en-US"/>
        </a:p>
      </dgm:t>
    </dgm:pt>
    <dgm:pt modelId="{16138C63-2B7D-42D5-AF3A-E1EC11EB276A}" type="sibTrans" cxnId="{F60226B5-3F44-4D0E-90DF-E2A9FBA6967D}">
      <dgm:prSet/>
      <dgm:spPr/>
      <dgm:t>
        <a:bodyPr/>
        <a:lstStyle/>
        <a:p>
          <a:endParaRPr lang="en-US"/>
        </a:p>
      </dgm:t>
    </dgm:pt>
    <dgm:pt modelId="{7908F468-9188-438A-B385-0C2A58C6C055}">
      <dgm:prSet/>
      <dgm:spPr/>
      <dgm:t>
        <a:bodyPr/>
        <a:lstStyle/>
        <a:p>
          <a:r>
            <a:rPr lang="en-US" b="1" dirty="0"/>
            <a:t>Project Concept</a:t>
          </a:r>
          <a:endParaRPr lang="en-US" dirty="0"/>
        </a:p>
      </dgm:t>
    </dgm:pt>
    <dgm:pt modelId="{76D198A9-466F-488E-BB7F-C49F97851AF0}" type="parTrans" cxnId="{446DE56C-1EF6-49AC-8736-D97DB0A092F2}">
      <dgm:prSet/>
      <dgm:spPr/>
      <dgm:t>
        <a:bodyPr/>
        <a:lstStyle/>
        <a:p>
          <a:endParaRPr lang="en-US"/>
        </a:p>
      </dgm:t>
    </dgm:pt>
    <dgm:pt modelId="{F202AEE2-9BA9-4DC0-9D15-734C484230E6}" type="sibTrans" cxnId="{446DE56C-1EF6-49AC-8736-D97DB0A092F2}">
      <dgm:prSet/>
      <dgm:spPr/>
      <dgm:t>
        <a:bodyPr/>
        <a:lstStyle/>
        <a:p>
          <a:endParaRPr lang="en-US"/>
        </a:p>
      </dgm:t>
    </dgm:pt>
    <dgm:pt modelId="{FE11BD98-D408-47ED-AE31-83D67694FD72}">
      <dgm:prSet/>
      <dgm:spPr/>
      <dgm:t>
        <a:bodyPr/>
        <a:lstStyle/>
        <a:p>
          <a:r>
            <a:rPr lang="en-US" b="1" dirty="0"/>
            <a:t>Application Narrative</a:t>
          </a:r>
          <a:endParaRPr lang="en-US" dirty="0"/>
        </a:p>
      </dgm:t>
    </dgm:pt>
    <dgm:pt modelId="{AF0B6D0F-9E24-4B6C-A653-BA9ABA4E5FFF}" type="parTrans" cxnId="{865C6762-1C55-48E8-9B3C-831129E5811E}">
      <dgm:prSet/>
      <dgm:spPr/>
      <dgm:t>
        <a:bodyPr/>
        <a:lstStyle/>
        <a:p>
          <a:endParaRPr lang="en-US"/>
        </a:p>
      </dgm:t>
    </dgm:pt>
    <dgm:pt modelId="{2EE2A438-FE28-42CE-93C7-F64E4728256E}" type="sibTrans" cxnId="{865C6762-1C55-48E8-9B3C-831129E5811E}">
      <dgm:prSet/>
      <dgm:spPr/>
      <dgm:t>
        <a:bodyPr/>
        <a:lstStyle/>
        <a:p>
          <a:endParaRPr lang="en-US"/>
        </a:p>
      </dgm:t>
    </dgm:pt>
    <dgm:pt modelId="{06E4D619-AE61-4B22-BF22-F3F502095EE9}">
      <dgm:prSet/>
      <dgm:spPr/>
      <dgm:t>
        <a:bodyPr/>
        <a:lstStyle/>
        <a:p>
          <a:r>
            <a:rPr lang="en-US" b="0" dirty="0"/>
            <a:t>Project Concept</a:t>
          </a:r>
        </a:p>
      </dgm:t>
    </dgm:pt>
    <dgm:pt modelId="{C777B461-91F6-432F-A5DF-D31DB901956F}" type="parTrans" cxnId="{AF0B4FC2-503C-4D5D-BEBD-D4ACB44A0E2F}">
      <dgm:prSet/>
      <dgm:spPr/>
      <dgm:t>
        <a:bodyPr/>
        <a:lstStyle/>
        <a:p>
          <a:endParaRPr lang="en-US"/>
        </a:p>
      </dgm:t>
    </dgm:pt>
    <dgm:pt modelId="{920DABCD-E938-4A99-8330-3BE280D8BD6B}" type="sibTrans" cxnId="{AF0B4FC2-503C-4D5D-BEBD-D4ACB44A0E2F}">
      <dgm:prSet/>
      <dgm:spPr/>
      <dgm:t>
        <a:bodyPr/>
        <a:lstStyle/>
        <a:p>
          <a:endParaRPr lang="en-US"/>
        </a:p>
      </dgm:t>
    </dgm:pt>
    <dgm:pt modelId="{6B499EFA-EB38-4E79-A452-CC8D9E4C2444}">
      <dgm:prSet/>
      <dgm:spPr/>
      <dgm:t>
        <a:bodyPr/>
        <a:lstStyle/>
        <a:p>
          <a:r>
            <a:rPr lang="en-US" b="0" dirty="0"/>
            <a:t>Past Experience and Partnerships</a:t>
          </a:r>
        </a:p>
      </dgm:t>
    </dgm:pt>
    <dgm:pt modelId="{49214040-59BB-460C-BD5F-AB685C3F029C}" type="parTrans" cxnId="{2CCB1F85-C55B-4E03-B4D0-33B0EE0972A3}">
      <dgm:prSet/>
      <dgm:spPr/>
      <dgm:t>
        <a:bodyPr/>
        <a:lstStyle/>
        <a:p>
          <a:endParaRPr lang="en-US"/>
        </a:p>
      </dgm:t>
    </dgm:pt>
    <dgm:pt modelId="{5DAA1ABC-9262-4B8E-9118-21FD7F68AF23}" type="sibTrans" cxnId="{2CCB1F85-C55B-4E03-B4D0-33B0EE0972A3}">
      <dgm:prSet/>
      <dgm:spPr/>
      <dgm:t>
        <a:bodyPr/>
        <a:lstStyle/>
        <a:p>
          <a:endParaRPr lang="en-US"/>
        </a:p>
      </dgm:t>
    </dgm:pt>
    <dgm:pt modelId="{2B598F1F-4656-42E9-8FF6-AA50F5362A51}">
      <dgm:prSet/>
      <dgm:spPr/>
      <dgm:t>
        <a:bodyPr/>
        <a:lstStyle/>
        <a:p>
          <a:r>
            <a:rPr lang="en-US" b="0" dirty="0"/>
            <a:t>Collaborative Experience</a:t>
          </a:r>
        </a:p>
      </dgm:t>
    </dgm:pt>
    <dgm:pt modelId="{70C2D9B8-F392-4DFB-B4CE-60BABDD33AB2}" type="parTrans" cxnId="{80352160-950A-4A55-9250-095D83A00953}">
      <dgm:prSet/>
      <dgm:spPr/>
      <dgm:t>
        <a:bodyPr/>
        <a:lstStyle/>
        <a:p>
          <a:endParaRPr lang="en-US"/>
        </a:p>
      </dgm:t>
    </dgm:pt>
    <dgm:pt modelId="{DC608F07-C2D0-4F90-804E-9D512ECA36F5}" type="sibTrans" cxnId="{80352160-950A-4A55-9250-095D83A00953}">
      <dgm:prSet/>
      <dgm:spPr/>
      <dgm:t>
        <a:bodyPr/>
        <a:lstStyle/>
        <a:p>
          <a:endParaRPr lang="en-US"/>
        </a:p>
      </dgm:t>
    </dgm:pt>
    <dgm:pt modelId="{D3C7B4FB-6D4A-47DC-82A6-A2B1D8EBF98C}">
      <dgm:prSet/>
      <dgm:spPr/>
      <dgm:t>
        <a:bodyPr/>
        <a:lstStyle/>
        <a:p>
          <a:r>
            <a:rPr lang="en-US" b="0" dirty="0"/>
            <a:t>Disproportionate Impact/Racial Equity</a:t>
          </a:r>
        </a:p>
      </dgm:t>
    </dgm:pt>
    <dgm:pt modelId="{914AAA38-DC4A-461B-AE6C-DB97F7FE7358}" type="parTrans" cxnId="{42739FD0-41F7-4BF6-AB5E-A5ADDE984ABC}">
      <dgm:prSet/>
      <dgm:spPr/>
      <dgm:t>
        <a:bodyPr/>
        <a:lstStyle/>
        <a:p>
          <a:endParaRPr lang="en-US"/>
        </a:p>
      </dgm:t>
    </dgm:pt>
    <dgm:pt modelId="{3C14B907-B7AE-4252-95B9-357A58D1C4EF}" type="sibTrans" cxnId="{42739FD0-41F7-4BF6-AB5E-A5ADDE984ABC}">
      <dgm:prSet/>
      <dgm:spPr/>
      <dgm:t>
        <a:bodyPr/>
        <a:lstStyle/>
        <a:p>
          <a:endParaRPr lang="en-US"/>
        </a:p>
      </dgm:t>
    </dgm:pt>
    <dgm:pt modelId="{1C73A15C-A266-4C04-AFEC-76804EDEFE1D}">
      <dgm:prSet/>
      <dgm:spPr>
        <a:solidFill>
          <a:schemeClr val="accent6"/>
        </a:solidFill>
      </dgm:spPr>
      <dgm:t>
        <a:bodyPr/>
        <a:lstStyle/>
        <a:p>
          <a:r>
            <a:rPr lang="en-US" b="1" dirty="0"/>
            <a:t>Attachments</a:t>
          </a:r>
          <a:endParaRPr lang="en-US" dirty="0"/>
        </a:p>
      </dgm:t>
    </dgm:pt>
    <dgm:pt modelId="{E94CAB34-7B92-4AE1-9E51-A9F6E1FBD578}" type="parTrans" cxnId="{E760E54D-6536-478F-8736-97861A6B5865}">
      <dgm:prSet/>
      <dgm:spPr/>
      <dgm:t>
        <a:bodyPr/>
        <a:lstStyle/>
        <a:p>
          <a:endParaRPr lang="en-US"/>
        </a:p>
      </dgm:t>
    </dgm:pt>
    <dgm:pt modelId="{10F02D81-708A-47D1-BBAB-29E324C285DC}" type="sibTrans" cxnId="{E760E54D-6536-478F-8736-97861A6B5865}">
      <dgm:prSet/>
      <dgm:spPr/>
      <dgm:t>
        <a:bodyPr/>
        <a:lstStyle/>
        <a:p>
          <a:endParaRPr lang="en-US"/>
        </a:p>
      </dgm:t>
    </dgm:pt>
    <dgm:pt modelId="{CDDE98B9-28F2-4838-8C1C-C9F5CCCF2740}">
      <dgm:prSet/>
      <dgm:spPr/>
      <dgm:t>
        <a:bodyPr/>
        <a:lstStyle/>
        <a:p>
          <a:r>
            <a:rPr lang="en-US" b="0" dirty="0"/>
            <a:t>Application</a:t>
          </a:r>
        </a:p>
      </dgm:t>
    </dgm:pt>
    <dgm:pt modelId="{DECCA170-8465-4239-8988-6EE39A96CD08}" type="parTrans" cxnId="{B042A96B-D558-4F6D-8DF1-69852120B144}">
      <dgm:prSet/>
      <dgm:spPr/>
      <dgm:t>
        <a:bodyPr/>
        <a:lstStyle/>
        <a:p>
          <a:endParaRPr lang="en-US"/>
        </a:p>
      </dgm:t>
    </dgm:pt>
    <dgm:pt modelId="{7009EB86-2D47-4C79-AB6D-6238511C184B}" type="sibTrans" cxnId="{B042A96B-D558-4F6D-8DF1-69852120B144}">
      <dgm:prSet/>
      <dgm:spPr/>
      <dgm:t>
        <a:bodyPr/>
        <a:lstStyle/>
        <a:p>
          <a:endParaRPr lang="en-US"/>
        </a:p>
      </dgm:t>
    </dgm:pt>
    <dgm:pt modelId="{03C0F274-B558-4E55-995F-2A5C40F37567}">
      <dgm:prSet/>
      <dgm:spPr/>
      <dgm:t>
        <a:bodyPr/>
        <a:lstStyle/>
        <a:p>
          <a:r>
            <a:rPr lang="en-US" b="0" dirty="0"/>
            <a:t>Audited Financials and Year to Date Current Financials</a:t>
          </a:r>
        </a:p>
      </dgm:t>
    </dgm:pt>
    <dgm:pt modelId="{D4311333-2539-4614-8EA8-4A54DABFBE9B}" type="parTrans" cxnId="{9787D9FD-4179-4401-8817-C59028FBE934}">
      <dgm:prSet/>
      <dgm:spPr/>
      <dgm:t>
        <a:bodyPr/>
        <a:lstStyle/>
        <a:p>
          <a:endParaRPr lang="en-US"/>
        </a:p>
      </dgm:t>
    </dgm:pt>
    <dgm:pt modelId="{BB1A5044-5168-43C0-B49F-2B25C78ACC69}" type="sibTrans" cxnId="{9787D9FD-4179-4401-8817-C59028FBE934}">
      <dgm:prSet/>
      <dgm:spPr/>
      <dgm:t>
        <a:bodyPr/>
        <a:lstStyle/>
        <a:p>
          <a:endParaRPr lang="en-US"/>
        </a:p>
      </dgm:t>
    </dgm:pt>
    <dgm:pt modelId="{3834DDAA-B7D6-4E3E-9B46-9457E585797B}">
      <dgm:prSet/>
      <dgm:spPr/>
      <dgm:t>
        <a:bodyPr/>
        <a:lstStyle/>
        <a:p>
          <a:r>
            <a:rPr lang="en-US" b="0" dirty="0"/>
            <a:t>Letters of Commitment from ED/CEO of Every Team Member’s Organization</a:t>
          </a:r>
        </a:p>
      </dgm:t>
    </dgm:pt>
    <dgm:pt modelId="{9901F78A-7345-4938-86E7-D2C54FF82754}" type="parTrans" cxnId="{E94E7D7F-F324-4A80-813A-B0F855AFCB98}">
      <dgm:prSet/>
      <dgm:spPr/>
      <dgm:t>
        <a:bodyPr/>
        <a:lstStyle/>
        <a:p>
          <a:endParaRPr lang="en-US"/>
        </a:p>
      </dgm:t>
    </dgm:pt>
    <dgm:pt modelId="{C5C50F79-EF7A-4753-AD03-EB236DAE1DF5}" type="sibTrans" cxnId="{E94E7D7F-F324-4A80-813A-B0F855AFCB98}">
      <dgm:prSet/>
      <dgm:spPr/>
      <dgm:t>
        <a:bodyPr/>
        <a:lstStyle/>
        <a:p>
          <a:endParaRPr lang="en-US"/>
        </a:p>
      </dgm:t>
    </dgm:pt>
    <dgm:pt modelId="{140AC8FE-93EE-4BC3-8ACC-81127477E18B}">
      <dgm:prSet/>
      <dgm:spPr/>
      <dgm:t>
        <a:bodyPr/>
        <a:lstStyle/>
        <a:p>
          <a:r>
            <a:rPr lang="en-US" dirty="0"/>
            <a:t>Commitment to develop supportive housing that meets the requirements listed in the application</a:t>
          </a:r>
          <a:endParaRPr lang="en-US" b="0" dirty="0"/>
        </a:p>
      </dgm:t>
    </dgm:pt>
    <dgm:pt modelId="{8562ECD2-B1E2-469E-9213-08DB0934092C}" type="parTrans" cxnId="{4320893A-482C-47E5-9449-C092BC10D58A}">
      <dgm:prSet/>
      <dgm:spPr/>
      <dgm:t>
        <a:bodyPr/>
        <a:lstStyle/>
        <a:p>
          <a:endParaRPr lang="en-US"/>
        </a:p>
      </dgm:t>
    </dgm:pt>
    <dgm:pt modelId="{3E665D8A-66D4-4C6F-A389-4F66177C86CB}" type="sibTrans" cxnId="{4320893A-482C-47E5-9449-C092BC10D58A}">
      <dgm:prSet/>
      <dgm:spPr/>
      <dgm:t>
        <a:bodyPr/>
        <a:lstStyle/>
        <a:p>
          <a:endParaRPr lang="en-US"/>
        </a:p>
      </dgm:t>
    </dgm:pt>
    <dgm:pt modelId="{8136EB67-79B7-43FD-AF62-371F31FE4CE9}" type="pres">
      <dgm:prSet presAssocID="{8FC04272-113F-4F56-BB4E-C9DC074A3AFB}" presName="linear" presStyleCnt="0">
        <dgm:presLayoutVars>
          <dgm:dir/>
          <dgm:animLvl val="lvl"/>
          <dgm:resizeHandles val="exact"/>
        </dgm:presLayoutVars>
      </dgm:prSet>
      <dgm:spPr/>
    </dgm:pt>
    <dgm:pt modelId="{738D13F8-97BE-4272-9752-4D4F97AAE048}" type="pres">
      <dgm:prSet presAssocID="{EB7946EA-5550-4236-AC20-4C4896072B3C}" presName="parentLin" presStyleCnt="0"/>
      <dgm:spPr/>
    </dgm:pt>
    <dgm:pt modelId="{69B4827A-4EE4-4B3C-A03B-0448FB536324}" type="pres">
      <dgm:prSet presAssocID="{EB7946EA-5550-4236-AC20-4C4896072B3C}" presName="parentLeftMargin" presStyleLbl="node1" presStyleIdx="0" presStyleCnt="4"/>
      <dgm:spPr/>
    </dgm:pt>
    <dgm:pt modelId="{A5C7E98D-57B2-4FE3-A49B-FD3A981FB52B}" type="pres">
      <dgm:prSet presAssocID="{EB7946EA-5550-4236-AC20-4C4896072B3C}" presName="parentText" presStyleLbl="node1" presStyleIdx="0" presStyleCnt="4">
        <dgm:presLayoutVars>
          <dgm:chMax val="0"/>
          <dgm:bulletEnabled val="1"/>
        </dgm:presLayoutVars>
      </dgm:prSet>
      <dgm:spPr/>
    </dgm:pt>
    <dgm:pt modelId="{810A47CA-51D4-4014-AB20-9F151631A859}" type="pres">
      <dgm:prSet presAssocID="{EB7946EA-5550-4236-AC20-4C4896072B3C}" presName="negativeSpace" presStyleCnt="0"/>
      <dgm:spPr/>
    </dgm:pt>
    <dgm:pt modelId="{7431E275-F682-4613-81B6-F6A849C03BA0}" type="pres">
      <dgm:prSet presAssocID="{EB7946EA-5550-4236-AC20-4C4896072B3C}" presName="childText" presStyleLbl="conFgAcc1" presStyleIdx="0" presStyleCnt="4">
        <dgm:presLayoutVars>
          <dgm:bulletEnabled val="1"/>
        </dgm:presLayoutVars>
      </dgm:prSet>
      <dgm:spPr/>
    </dgm:pt>
    <dgm:pt modelId="{9546D62D-924F-4DED-939A-B1F6B45C3A35}" type="pres">
      <dgm:prSet presAssocID="{16138C63-2B7D-42D5-AF3A-E1EC11EB276A}" presName="spaceBetweenRectangles" presStyleCnt="0"/>
      <dgm:spPr/>
    </dgm:pt>
    <dgm:pt modelId="{E4C3BA5A-6588-43B2-A365-D0C682E6B4FD}" type="pres">
      <dgm:prSet presAssocID="{7908F468-9188-438A-B385-0C2A58C6C055}" presName="parentLin" presStyleCnt="0"/>
      <dgm:spPr/>
    </dgm:pt>
    <dgm:pt modelId="{3216601D-9064-472F-BBCB-DE2D183571D7}" type="pres">
      <dgm:prSet presAssocID="{7908F468-9188-438A-B385-0C2A58C6C055}" presName="parentLeftMargin" presStyleLbl="node1" presStyleIdx="0" presStyleCnt="4"/>
      <dgm:spPr/>
    </dgm:pt>
    <dgm:pt modelId="{7DA59C76-9599-4AB3-9160-F9790B1D781A}" type="pres">
      <dgm:prSet presAssocID="{7908F468-9188-438A-B385-0C2A58C6C055}" presName="parentText" presStyleLbl="node1" presStyleIdx="1" presStyleCnt="4">
        <dgm:presLayoutVars>
          <dgm:chMax val="0"/>
          <dgm:bulletEnabled val="1"/>
        </dgm:presLayoutVars>
      </dgm:prSet>
      <dgm:spPr/>
    </dgm:pt>
    <dgm:pt modelId="{8D22335F-95CD-4748-A2F9-085763BEA5B1}" type="pres">
      <dgm:prSet presAssocID="{7908F468-9188-438A-B385-0C2A58C6C055}" presName="negativeSpace" presStyleCnt="0"/>
      <dgm:spPr/>
    </dgm:pt>
    <dgm:pt modelId="{FD1BEBA9-906A-466B-A48A-3FD6E2319A6C}" type="pres">
      <dgm:prSet presAssocID="{7908F468-9188-438A-B385-0C2A58C6C055}" presName="childText" presStyleLbl="conFgAcc1" presStyleIdx="1" presStyleCnt="4">
        <dgm:presLayoutVars>
          <dgm:bulletEnabled val="1"/>
        </dgm:presLayoutVars>
      </dgm:prSet>
      <dgm:spPr/>
    </dgm:pt>
    <dgm:pt modelId="{2B20AD3C-52D4-49D2-B87C-86CCF53A2585}" type="pres">
      <dgm:prSet presAssocID="{F202AEE2-9BA9-4DC0-9D15-734C484230E6}" presName="spaceBetweenRectangles" presStyleCnt="0"/>
      <dgm:spPr/>
    </dgm:pt>
    <dgm:pt modelId="{3607A376-04DE-4B49-9A84-A18D84C8F66B}" type="pres">
      <dgm:prSet presAssocID="{FE11BD98-D408-47ED-AE31-83D67694FD72}" presName="parentLin" presStyleCnt="0"/>
      <dgm:spPr/>
    </dgm:pt>
    <dgm:pt modelId="{EE642070-FDBE-4CC3-887E-3952690A57DE}" type="pres">
      <dgm:prSet presAssocID="{FE11BD98-D408-47ED-AE31-83D67694FD72}" presName="parentLeftMargin" presStyleLbl="node1" presStyleIdx="1" presStyleCnt="4"/>
      <dgm:spPr/>
    </dgm:pt>
    <dgm:pt modelId="{16CD93DB-18C4-40E0-B516-1BCC4C3A3E72}" type="pres">
      <dgm:prSet presAssocID="{FE11BD98-D408-47ED-AE31-83D67694FD72}" presName="parentText" presStyleLbl="node1" presStyleIdx="2" presStyleCnt="4">
        <dgm:presLayoutVars>
          <dgm:chMax val="0"/>
          <dgm:bulletEnabled val="1"/>
        </dgm:presLayoutVars>
      </dgm:prSet>
      <dgm:spPr/>
    </dgm:pt>
    <dgm:pt modelId="{2C63BD40-9657-417A-8C48-D468874B5187}" type="pres">
      <dgm:prSet presAssocID="{FE11BD98-D408-47ED-AE31-83D67694FD72}" presName="negativeSpace" presStyleCnt="0"/>
      <dgm:spPr/>
    </dgm:pt>
    <dgm:pt modelId="{B749B5F7-6175-4685-A5FE-240E351D101F}" type="pres">
      <dgm:prSet presAssocID="{FE11BD98-D408-47ED-AE31-83D67694FD72}" presName="childText" presStyleLbl="conFgAcc1" presStyleIdx="2" presStyleCnt="4">
        <dgm:presLayoutVars>
          <dgm:bulletEnabled val="1"/>
        </dgm:presLayoutVars>
      </dgm:prSet>
      <dgm:spPr/>
    </dgm:pt>
    <dgm:pt modelId="{4AC762AB-F008-4C27-A95B-382B32DA8DE2}" type="pres">
      <dgm:prSet presAssocID="{2EE2A438-FE28-42CE-93C7-F64E4728256E}" presName="spaceBetweenRectangles" presStyleCnt="0"/>
      <dgm:spPr/>
    </dgm:pt>
    <dgm:pt modelId="{3421AA0A-E5A7-4095-9732-BE441B2367C1}" type="pres">
      <dgm:prSet presAssocID="{1C73A15C-A266-4C04-AFEC-76804EDEFE1D}" presName="parentLin" presStyleCnt="0"/>
      <dgm:spPr/>
    </dgm:pt>
    <dgm:pt modelId="{7692EF2C-7941-4A54-AEFB-E38820073ADB}" type="pres">
      <dgm:prSet presAssocID="{1C73A15C-A266-4C04-AFEC-76804EDEFE1D}" presName="parentLeftMargin" presStyleLbl="node1" presStyleIdx="2" presStyleCnt="4"/>
      <dgm:spPr/>
    </dgm:pt>
    <dgm:pt modelId="{DD603AB0-DADA-4CB5-A8B6-457869BD4C6B}" type="pres">
      <dgm:prSet presAssocID="{1C73A15C-A266-4C04-AFEC-76804EDEFE1D}" presName="parentText" presStyleLbl="node1" presStyleIdx="3" presStyleCnt="4">
        <dgm:presLayoutVars>
          <dgm:chMax val="0"/>
          <dgm:bulletEnabled val="1"/>
        </dgm:presLayoutVars>
      </dgm:prSet>
      <dgm:spPr/>
    </dgm:pt>
    <dgm:pt modelId="{3C46B710-078D-400D-B11C-21CEF76006B7}" type="pres">
      <dgm:prSet presAssocID="{1C73A15C-A266-4C04-AFEC-76804EDEFE1D}" presName="negativeSpace" presStyleCnt="0"/>
      <dgm:spPr/>
    </dgm:pt>
    <dgm:pt modelId="{BB5DD827-EB9C-40FD-9788-A2B2A9AED5A5}" type="pres">
      <dgm:prSet presAssocID="{1C73A15C-A266-4C04-AFEC-76804EDEFE1D}" presName="childText" presStyleLbl="conFgAcc1" presStyleIdx="3" presStyleCnt="4">
        <dgm:presLayoutVars>
          <dgm:bulletEnabled val="1"/>
        </dgm:presLayoutVars>
      </dgm:prSet>
      <dgm:spPr/>
    </dgm:pt>
  </dgm:ptLst>
  <dgm:cxnLst>
    <dgm:cxn modelId="{2344AB03-95BD-44E8-B850-AE69EC4C0A14}" type="presOf" srcId="{1C73A15C-A266-4C04-AFEC-76804EDEFE1D}" destId="{DD603AB0-DADA-4CB5-A8B6-457869BD4C6B}" srcOrd="1" destOrd="0" presId="urn:microsoft.com/office/officeart/2005/8/layout/list1"/>
    <dgm:cxn modelId="{FC48FC07-E416-41B1-B9CA-17C5FDD2BB0D}" type="presOf" srcId="{D3C7B4FB-6D4A-47DC-82A6-A2B1D8EBF98C}" destId="{B749B5F7-6175-4685-A5FE-240E351D101F}" srcOrd="0" destOrd="3" presId="urn:microsoft.com/office/officeart/2005/8/layout/list1"/>
    <dgm:cxn modelId="{02ECF321-DFB1-4B58-B6C8-03D95E31C3F2}" type="presOf" srcId="{140AC8FE-93EE-4BC3-8ACC-81127477E18B}" destId="{BB5DD827-EB9C-40FD-9788-A2B2A9AED5A5}" srcOrd="0" destOrd="3" presId="urn:microsoft.com/office/officeart/2005/8/layout/list1"/>
    <dgm:cxn modelId="{F15FA429-C423-42D4-8420-430295ED1372}" type="presOf" srcId="{7908F468-9188-438A-B385-0C2A58C6C055}" destId="{3216601D-9064-472F-BBCB-DE2D183571D7}" srcOrd="0" destOrd="0" presId="urn:microsoft.com/office/officeart/2005/8/layout/list1"/>
    <dgm:cxn modelId="{6B36792B-28EC-4A90-B139-5F1C7CC5D4F5}" type="presOf" srcId="{EB7946EA-5550-4236-AC20-4C4896072B3C}" destId="{69B4827A-4EE4-4B3C-A03B-0448FB536324}" srcOrd="0" destOrd="0" presId="urn:microsoft.com/office/officeart/2005/8/layout/list1"/>
    <dgm:cxn modelId="{3405DD31-FDAE-4C4D-B7C6-1F368DF86253}" type="presOf" srcId="{FE11BD98-D408-47ED-AE31-83D67694FD72}" destId="{EE642070-FDBE-4CC3-887E-3952690A57DE}" srcOrd="0" destOrd="0" presId="urn:microsoft.com/office/officeart/2005/8/layout/list1"/>
    <dgm:cxn modelId="{4320893A-482C-47E5-9449-C092BC10D58A}" srcId="{1C73A15C-A266-4C04-AFEC-76804EDEFE1D}" destId="{140AC8FE-93EE-4BC3-8ACC-81127477E18B}" srcOrd="3" destOrd="0" parTransId="{8562ECD2-B1E2-469E-9213-08DB0934092C}" sibTransId="{3E665D8A-66D4-4C6F-A389-4F66177C86CB}"/>
    <dgm:cxn modelId="{80352160-950A-4A55-9250-095D83A00953}" srcId="{FE11BD98-D408-47ED-AE31-83D67694FD72}" destId="{2B598F1F-4656-42E9-8FF6-AA50F5362A51}" srcOrd="2" destOrd="0" parTransId="{70C2D9B8-F392-4DFB-B4CE-60BABDD33AB2}" sibTransId="{DC608F07-C2D0-4F90-804E-9D512ECA36F5}"/>
    <dgm:cxn modelId="{865C6762-1C55-48E8-9B3C-831129E5811E}" srcId="{8FC04272-113F-4F56-BB4E-C9DC074A3AFB}" destId="{FE11BD98-D408-47ED-AE31-83D67694FD72}" srcOrd="2" destOrd="0" parTransId="{AF0B6D0F-9E24-4B6C-A653-BA9ABA4E5FFF}" sibTransId="{2EE2A438-FE28-42CE-93C7-F64E4728256E}"/>
    <dgm:cxn modelId="{24C34B43-EB5B-4964-AB7E-ABE2EC8FF6A0}" type="presOf" srcId="{3834DDAA-B7D6-4E3E-9B46-9457E585797B}" destId="{BB5DD827-EB9C-40FD-9788-A2B2A9AED5A5}" srcOrd="0" destOrd="2" presId="urn:microsoft.com/office/officeart/2005/8/layout/list1"/>
    <dgm:cxn modelId="{B042A96B-D558-4F6D-8DF1-69852120B144}" srcId="{1C73A15C-A266-4C04-AFEC-76804EDEFE1D}" destId="{CDDE98B9-28F2-4838-8C1C-C9F5CCCF2740}" srcOrd="0" destOrd="0" parTransId="{DECCA170-8465-4239-8988-6EE39A96CD08}" sibTransId="{7009EB86-2D47-4C79-AB6D-6238511C184B}"/>
    <dgm:cxn modelId="{446DE56C-1EF6-49AC-8736-D97DB0A092F2}" srcId="{8FC04272-113F-4F56-BB4E-C9DC074A3AFB}" destId="{7908F468-9188-438A-B385-0C2A58C6C055}" srcOrd="1" destOrd="0" parTransId="{76D198A9-466F-488E-BB7F-C49F97851AF0}" sibTransId="{F202AEE2-9BA9-4DC0-9D15-734C484230E6}"/>
    <dgm:cxn modelId="{E760E54D-6536-478F-8736-97861A6B5865}" srcId="{8FC04272-113F-4F56-BB4E-C9DC074A3AFB}" destId="{1C73A15C-A266-4C04-AFEC-76804EDEFE1D}" srcOrd="3" destOrd="0" parTransId="{E94CAB34-7B92-4AE1-9E51-A9F6E1FBD578}" sibTransId="{10F02D81-708A-47D1-BBAB-29E324C285DC}"/>
    <dgm:cxn modelId="{10A6464E-CC2F-4FD6-B78E-55C7BDD83D41}" type="presOf" srcId="{CDDE98B9-28F2-4838-8C1C-C9F5CCCF2740}" destId="{BB5DD827-EB9C-40FD-9788-A2B2A9AED5A5}" srcOrd="0" destOrd="0" presId="urn:microsoft.com/office/officeart/2005/8/layout/list1"/>
    <dgm:cxn modelId="{5B95D34E-A832-4FB1-A0DC-F9743EF61CB1}" type="presOf" srcId="{8FC04272-113F-4F56-BB4E-C9DC074A3AFB}" destId="{8136EB67-79B7-43FD-AF62-371F31FE4CE9}" srcOrd="0" destOrd="0" presId="urn:microsoft.com/office/officeart/2005/8/layout/list1"/>
    <dgm:cxn modelId="{92D62754-4229-416A-8FB3-1F7509FE3861}" type="presOf" srcId="{7908F468-9188-438A-B385-0C2A58C6C055}" destId="{7DA59C76-9599-4AB3-9160-F9790B1D781A}" srcOrd="1" destOrd="0" presId="urn:microsoft.com/office/officeart/2005/8/layout/list1"/>
    <dgm:cxn modelId="{E94E7D7F-F324-4A80-813A-B0F855AFCB98}" srcId="{1C73A15C-A266-4C04-AFEC-76804EDEFE1D}" destId="{3834DDAA-B7D6-4E3E-9B46-9457E585797B}" srcOrd="2" destOrd="0" parTransId="{9901F78A-7345-4938-86E7-D2C54FF82754}" sibTransId="{C5C50F79-EF7A-4753-AD03-EB236DAE1DF5}"/>
    <dgm:cxn modelId="{2CCB1F85-C55B-4E03-B4D0-33B0EE0972A3}" srcId="{FE11BD98-D408-47ED-AE31-83D67694FD72}" destId="{6B499EFA-EB38-4E79-A452-CC8D9E4C2444}" srcOrd="1" destOrd="0" parTransId="{49214040-59BB-460C-BD5F-AB685C3F029C}" sibTransId="{5DAA1ABC-9262-4B8E-9118-21FD7F68AF23}"/>
    <dgm:cxn modelId="{A6217A8C-9D3C-4138-B532-26BD4F06FF9E}" type="presOf" srcId="{6B499EFA-EB38-4E79-A452-CC8D9E4C2444}" destId="{B749B5F7-6175-4685-A5FE-240E351D101F}" srcOrd="0" destOrd="1" presId="urn:microsoft.com/office/officeart/2005/8/layout/list1"/>
    <dgm:cxn modelId="{849D359E-DA5E-4756-A449-5E6EBE270AD6}" type="presOf" srcId="{06E4D619-AE61-4B22-BF22-F3F502095EE9}" destId="{B749B5F7-6175-4685-A5FE-240E351D101F}" srcOrd="0" destOrd="0" presId="urn:microsoft.com/office/officeart/2005/8/layout/list1"/>
    <dgm:cxn modelId="{2F878BA9-65A3-49DA-936C-E38FC411CE16}" type="presOf" srcId="{1C73A15C-A266-4C04-AFEC-76804EDEFE1D}" destId="{7692EF2C-7941-4A54-AEFB-E38820073ADB}" srcOrd="0" destOrd="0" presId="urn:microsoft.com/office/officeart/2005/8/layout/list1"/>
    <dgm:cxn modelId="{65EEFFB0-6C98-42B1-9642-3692D2C4DAF3}" type="presOf" srcId="{03C0F274-B558-4E55-995F-2A5C40F37567}" destId="{BB5DD827-EB9C-40FD-9788-A2B2A9AED5A5}" srcOrd="0" destOrd="1" presId="urn:microsoft.com/office/officeart/2005/8/layout/list1"/>
    <dgm:cxn modelId="{F60226B5-3F44-4D0E-90DF-E2A9FBA6967D}" srcId="{8FC04272-113F-4F56-BB4E-C9DC074A3AFB}" destId="{EB7946EA-5550-4236-AC20-4C4896072B3C}" srcOrd="0" destOrd="0" parTransId="{A240C144-463E-4DD9-84BB-03143283C5BC}" sibTransId="{16138C63-2B7D-42D5-AF3A-E1EC11EB276A}"/>
    <dgm:cxn modelId="{AF0B4FC2-503C-4D5D-BEBD-D4ACB44A0E2F}" srcId="{FE11BD98-D408-47ED-AE31-83D67694FD72}" destId="{06E4D619-AE61-4B22-BF22-F3F502095EE9}" srcOrd="0" destOrd="0" parTransId="{C777B461-91F6-432F-A5DF-D31DB901956F}" sibTransId="{920DABCD-E938-4A99-8330-3BE280D8BD6B}"/>
    <dgm:cxn modelId="{0EB3CFCA-7A54-42FE-8B99-FB0E3F486B22}" type="presOf" srcId="{EB7946EA-5550-4236-AC20-4C4896072B3C}" destId="{A5C7E98D-57B2-4FE3-A49B-FD3A981FB52B}" srcOrd="1" destOrd="0" presId="urn:microsoft.com/office/officeart/2005/8/layout/list1"/>
    <dgm:cxn modelId="{42739FD0-41F7-4BF6-AB5E-A5ADDE984ABC}" srcId="{FE11BD98-D408-47ED-AE31-83D67694FD72}" destId="{D3C7B4FB-6D4A-47DC-82A6-A2B1D8EBF98C}" srcOrd="3" destOrd="0" parTransId="{914AAA38-DC4A-461B-AE6C-DB97F7FE7358}" sibTransId="{3C14B907-B7AE-4252-95B9-357A58D1C4EF}"/>
    <dgm:cxn modelId="{BEBD54D7-E39A-4098-AADA-10D630993B5D}" type="presOf" srcId="{2B598F1F-4656-42E9-8FF6-AA50F5362A51}" destId="{B749B5F7-6175-4685-A5FE-240E351D101F}" srcOrd="0" destOrd="2" presId="urn:microsoft.com/office/officeart/2005/8/layout/list1"/>
    <dgm:cxn modelId="{C7E351DA-5020-4255-81AB-C1A5A5C20DEC}" type="presOf" srcId="{FE11BD98-D408-47ED-AE31-83D67694FD72}" destId="{16CD93DB-18C4-40E0-B516-1BCC4C3A3E72}" srcOrd="1" destOrd="0" presId="urn:microsoft.com/office/officeart/2005/8/layout/list1"/>
    <dgm:cxn modelId="{9787D9FD-4179-4401-8817-C59028FBE934}" srcId="{1C73A15C-A266-4C04-AFEC-76804EDEFE1D}" destId="{03C0F274-B558-4E55-995F-2A5C40F37567}" srcOrd="1" destOrd="0" parTransId="{D4311333-2539-4614-8EA8-4A54DABFBE9B}" sibTransId="{BB1A5044-5168-43C0-B49F-2B25C78ACC69}"/>
    <dgm:cxn modelId="{76C76926-004F-4FC0-852A-8E2BD44E7187}" type="presParOf" srcId="{8136EB67-79B7-43FD-AF62-371F31FE4CE9}" destId="{738D13F8-97BE-4272-9752-4D4F97AAE048}" srcOrd="0" destOrd="0" presId="urn:microsoft.com/office/officeart/2005/8/layout/list1"/>
    <dgm:cxn modelId="{F60BC266-0D8F-4425-A9CD-25E2241221C0}" type="presParOf" srcId="{738D13F8-97BE-4272-9752-4D4F97AAE048}" destId="{69B4827A-4EE4-4B3C-A03B-0448FB536324}" srcOrd="0" destOrd="0" presId="urn:microsoft.com/office/officeart/2005/8/layout/list1"/>
    <dgm:cxn modelId="{DD726FAD-88EC-4A72-9FF4-A797D91D30A5}" type="presParOf" srcId="{738D13F8-97BE-4272-9752-4D4F97AAE048}" destId="{A5C7E98D-57B2-4FE3-A49B-FD3A981FB52B}" srcOrd="1" destOrd="0" presId="urn:microsoft.com/office/officeart/2005/8/layout/list1"/>
    <dgm:cxn modelId="{E46F3056-77E7-4E3E-A510-4A5B5C38549D}" type="presParOf" srcId="{8136EB67-79B7-43FD-AF62-371F31FE4CE9}" destId="{810A47CA-51D4-4014-AB20-9F151631A859}" srcOrd="1" destOrd="0" presId="urn:microsoft.com/office/officeart/2005/8/layout/list1"/>
    <dgm:cxn modelId="{2CC25654-38EF-4C82-BAA8-A54100141257}" type="presParOf" srcId="{8136EB67-79B7-43FD-AF62-371F31FE4CE9}" destId="{7431E275-F682-4613-81B6-F6A849C03BA0}" srcOrd="2" destOrd="0" presId="urn:microsoft.com/office/officeart/2005/8/layout/list1"/>
    <dgm:cxn modelId="{13E93778-4D78-465A-AF19-89B03BB33FA1}" type="presParOf" srcId="{8136EB67-79B7-43FD-AF62-371F31FE4CE9}" destId="{9546D62D-924F-4DED-939A-B1F6B45C3A35}" srcOrd="3" destOrd="0" presId="urn:microsoft.com/office/officeart/2005/8/layout/list1"/>
    <dgm:cxn modelId="{636055FD-30B5-4749-B1C5-D6C31B709D70}" type="presParOf" srcId="{8136EB67-79B7-43FD-AF62-371F31FE4CE9}" destId="{E4C3BA5A-6588-43B2-A365-D0C682E6B4FD}" srcOrd="4" destOrd="0" presId="urn:microsoft.com/office/officeart/2005/8/layout/list1"/>
    <dgm:cxn modelId="{2F7AB9DD-59B2-41BC-A533-B015931DEBFA}" type="presParOf" srcId="{E4C3BA5A-6588-43B2-A365-D0C682E6B4FD}" destId="{3216601D-9064-472F-BBCB-DE2D183571D7}" srcOrd="0" destOrd="0" presId="urn:microsoft.com/office/officeart/2005/8/layout/list1"/>
    <dgm:cxn modelId="{A79E9D45-C552-4F58-A501-E654312248DC}" type="presParOf" srcId="{E4C3BA5A-6588-43B2-A365-D0C682E6B4FD}" destId="{7DA59C76-9599-4AB3-9160-F9790B1D781A}" srcOrd="1" destOrd="0" presId="urn:microsoft.com/office/officeart/2005/8/layout/list1"/>
    <dgm:cxn modelId="{B15016D9-C984-4D31-A69F-F01851763D3E}" type="presParOf" srcId="{8136EB67-79B7-43FD-AF62-371F31FE4CE9}" destId="{8D22335F-95CD-4748-A2F9-085763BEA5B1}" srcOrd="5" destOrd="0" presId="urn:microsoft.com/office/officeart/2005/8/layout/list1"/>
    <dgm:cxn modelId="{42137F0A-8391-48E8-A7C0-2CD8377EABED}" type="presParOf" srcId="{8136EB67-79B7-43FD-AF62-371F31FE4CE9}" destId="{FD1BEBA9-906A-466B-A48A-3FD6E2319A6C}" srcOrd="6" destOrd="0" presId="urn:microsoft.com/office/officeart/2005/8/layout/list1"/>
    <dgm:cxn modelId="{B98D7631-5F5C-4344-A939-E62BCCD115D2}" type="presParOf" srcId="{8136EB67-79B7-43FD-AF62-371F31FE4CE9}" destId="{2B20AD3C-52D4-49D2-B87C-86CCF53A2585}" srcOrd="7" destOrd="0" presId="urn:microsoft.com/office/officeart/2005/8/layout/list1"/>
    <dgm:cxn modelId="{67BCF69C-0B41-4D19-BD71-0794A4517511}" type="presParOf" srcId="{8136EB67-79B7-43FD-AF62-371F31FE4CE9}" destId="{3607A376-04DE-4B49-9A84-A18D84C8F66B}" srcOrd="8" destOrd="0" presId="urn:microsoft.com/office/officeart/2005/8/layout/list1"/>
    <dgm:cxn modelId="{D9274BB9-5E6B-4D00-ABA8-99CCFAC87CDC}" type="presParOf" srcId="{3607A376-04DE-4B49-9A84-A18D84C8F66B}" destId="{EE642070-FDBE-4CC3-887E-3952690A57DE}" srcOrd="0" destOrd="0" presId="urn:microsoft.com/office/officeart/2005/8/layout/list1"/>
    <dgm:cxn modelId="{AF6D3824-52B1-417E-9CEF-9E76ACEFD7BF}" type="presParOf" srcId="{3607A376-04DE-4B49-9A84-A18D84C8F66B}" destId="{16CD93DB-18C4-40E0-B516-1BCC4C3A3E72}" srcOrd="1" destOrd="0" presId="urn:microsoft.com/office/officeart/2005/8/layout/list1"/>
    <dgm:cxn modelId="{33F73A69-31A3-4C57-82FE-AE9A703EFF08}" type="presParOf" srcId="{8136EB67-79B7-43FD-AF62-371F31FE4CE9}" destId="{2C63BD40-9657-417A-8C48-D468874B5187}" srcOrd="9" destOrd="0" presId="urn:microsoft.com/office/officeart/2005/8/layout/list1"/>
    <dgm:cxn modelId="{DEF3A329-241C-452A-A254-FBB94ECD0429}" type="presParOf" srcId="{8136EB67-79B7-43FD-AF62-371F31FE4CE9}" destId="{B749B5F7-6175-4685-A5FE-240E351D101F}" srcOrd="10" destOrd="0" presId="urn:microsoft.com/office/officeart/2005/8/layout/list1"/>
    <dgm:cxn modelId="{FE6E991C-087B-44A0-9644-1D8E72855FFA}" type="presParOf" srcId="{8136EB67-79B7-43FD-AF62-371F31FE4CE9}" destId="{4AC762AB-F008-4C27-A95B-382B32DA8DE2}" srcOrd="11" destOrd="0" presId="urn:microsoft.com/office/officeart/2005/8/layout/list1"/>
    <dgm:cxn modelId="{802E8BB4-F565-4331-9CB8-A414B061A126}" type="presParOf" srcId="{8136EB67-79B7-43FD-AF62-371F31FE4CE9}" destId="{3421AA0A-E5A7-4095-9732-BE441B2367C1}" srcOrd="12" destOrd="0" presId="urn:microsoft.com/office/officeart/2005/8/layout/list1"/>
    <dgm:cxn modelId="{CFDE6381-4BF1-4E5D-A620-40C9A72CE779}" type="presParOf" srcId="{3421AA0A-E5A7-4095-9732-BE441B2367C1}" destId="{7692EF2C-7941-4A54-AEFB-E38820073ADB}" srcOrd="0" destOrd="0" presId="urn:microsoft.com/office/officeart/2005/8/layout/list1"/>
    <dgm:cxn modelId="{43D10E8A-8769-4B52-B23A-008092DD851C}" type="presParOf" srcId="{3421AA0A-E5A7-4095-9732-BE441B2367C1}" destId="{DD603AB0-DADA-4CB5-A8B6-457869BD4C6B}" srcOrd="1" destOrd="0" presId="urn:microsoft.com/office/officeart/2005/8/layout/list1"/>
    <dgm:cxn modelId="{512A9D37-9514-4A94-B8A1-9168262D8DDE}" type="presParOf" srcId="{8136EB67-79B7-43FD-AF62-371F31FE4CE9}" destId="{3C46B710-078D-400D-B11C-21CEF76006B7}" srcOrd="13" destOrd="0" presId="urn:microsoft.com/office/officeart/2005/8/layout/list1"/>
    <dgm:cxn modelId="{F263EC73-A513-48C7-A416-C9A1044C66B8}" type="presParOf" srcId="{8136EB67-79B7-43FD-AF62-371F31FE4CE9}" destId="{BB5DD827-EB9C-40FD-9788-A2B2A9AED5A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C82CB-E80A-488F-8D43-1208284BFD73}">
      <dsp:nvSpPr>
        <dsp:cNvPr id="0" name=""/>
        <dsp:cNvSpPr/>
      </dsp:nvSpPr>
      <dsp:spPr>
        <a:xfrm>
          <a:off x="2648151" y="264978"/>
          <a:ext cx="5258796" cy="182631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7CBFC6-40CA-4A13-988C-EF64D5E2D115}">
      <dsp:nvSpPr>
        <dsp:cNvPr id="0" name=""/>
        <dsp:cNvSpPr/>
      </dsp:nvSpPr>
      <dsp:spPr>
        <a:xfrm>
          <a:off x="4776129" y="4736993"/>
          <a:ext cx="1019146" cy="652253"/>
        </a:xfrm>
        <a:prstGeom prst="down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9A393DA8-35AB-4107-93A9-73EFB31EEE44}">
      <dsp:nvSpPr>
        <dsp:cNvPr id="0" name=""/>
        <dsp:cNvSpPr/>
      </dsp:nvSpPr>
      <dsp:spPr>
        <a:xfrm>
          <a:off x="2839751" y="5258796"/>
          <a:ext cx="4891903" cy="1222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Selected teams will leave the Institute with a detailed development and management plan for their housing project</a:t>
          </a:r>
        </a:p>
      </dsp:txBody>
      <dsp:txXfrm>
        <a:off x="2839751" y="5258796"/>
        <a:ext cx="4891903" cy="1222975"/>
      </dsp:txXfrm>
    </dsp:sp>
    <dsp:sp modelId="{309AAE5B-FEC3-4011-9917-DE1943713FB9}">
      <dsp:nvSpPr>
        <dsp:cNvPr id="0" name=""/>
        <dsp:cNvSpPr/>
      </dsp:nvSpPr>
      <dsp:spPr>
        <a:xfrm>
          <a:off x="4560070" y="2232338"/>
          <a:ext cx="1834463" cy="183446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Supportive Services Provider</a:t>
          </a:r>
        </a:p>
      </dsp:txBody>
      <dsp:txXfrm>
        <a:off x="4828721" y="2500989"/>
        <a:ext cx="1297161" cy="1297161"/>
      </dsp:txXfrm>
    </dsp:sp>
    <dsp:sp modelId="{1FBBEF3F-9E15-4847-9BA6-0562CAF33B1B}">
      <dsp:nvSpPr>
        <dsp:cNvPr id="0" name=""/>
        <dsp:cNvSpPr/>
      </dsp:nvSpPr>
      <dsp:spPr>
        <a:xfrm>
          <a:off x="3247409" y="856083"/>
          <a:ext cx="1834463" cy="183446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Project Manager</a:t>
          </a:r>
        </a:p>
      </dsp:txBody>
      <dsp:txXfrm>
        <a:off x="3516060" y="1124734"/>
        <a:ext cx="1297161" cy="1297161"/>
      </dsp:txXfrm>
    </dsp:sp>
    <dsp:sp modelId="{417BE604-FA2B-403D-AB0A-4EFA2C4DBF37}">
      <dsp:nvSpPr>
        <dsp:cNvPr id="0" name=""/>
        <dsp:cNvSpPr/>
      </dsp:nvSpPr>
      <dsp:spPr>
        <a:xfrm>
          <a:off x="5122639" y="412550"/>
          <a:ext cx="1834463" cy="183446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a:t>Housing Developer</a:t>
          </a:r>
        </a:p>
      </dsp:txBody>
      <dsp:txXfrm>
        <a:off x="5391290" y="681201"/>
        <a:ext cx="1297161" cy="1297161"/>
      </dsp:txXfrm>
    </dsp:sp>
    <dsp:sp modelId="{1F985AC0-DF7D-41C2-970B-906EC8CB1EE4}">
      <dsp:nvSpPr>
        <dsp:cNvPr id="0" name=""/>
        <dsp:cNvSpPr/>
      </dsp:nvSpPr>
      <dsp:spPr>
        <a:xfrm>
          <a:off x="2432092" y="40765"/>
          <a:ext cx="5707220" cy="456577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2B372-6584-4B8E-BEF1-4BE9EFB8DA64}">
      <dsp:nvSpPr>
        <dsp:cNvPr id="0" name=""/>
        <dsp:cNvSpPr/>
      </dsp:nvSpPr>
      <dsp:spPr>
        <a:xfrm>
          <a:off x="2525217" y="559303"/>
          <a:ext cx="431541" cy="91440"/>
        </a:xfrm>
        <a:custGeom>
          <a:avLst/>
          <a:gdLst/>
          <a:ahLst/>
          <a:cxnLst/>
          <a:rect l="0" t="0" r="0" b="0"/>
          <a:pathLst>
            <a:path>
              <a:moveTo>
                <a:pt x="0" y="45720"/>
              </a:moveTo>
              <a:lnTo>
                <a:pt x="431541" y="45720"/>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2729434" y="602712"/>
        <a:ext cx="23107" cy="4621"/>
      </dsp:txXfrm>
    </dsp:sp>
    <dsp:sp modelId="{D300E059-C114-40DC-8B81-512EC4226D34}">
      <dsp:nvSpPr>
        <dsp:cNvPr id="0" name=""/>
        <dsp:cNvSpPr/>
      </dsp:nvSpPr>
      <dsp:spPr>
        <a:xfrm>
          <a:off x="517707" y="2230"/>
          <a:ext cx="2009310" cy="1205586"/>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458" tIns="103349" rIns="98458" bIns="103349" numCol="1" spcCol="1270" anchor="ctr" anchorCtr="0">
          <a:noAutofit/>
        </a:bodyPr>
        <a:lstStyle/>
        <a:p>
          <a:pPr marL="0" lvl="0" indent="0" algn="ctr" defTabSz="533400">
            <a:lnSpc>
              <a:spcPct val="90000"/>
            </a:lnSpc>
            <a:spcBef>
              <a:spcPct val="0"/>
            </a:spcBef>
            <a:spcAft>
              <a:spcPct val="35000"/>
            </a:spcAft>
            <a:buNone/>
          </a:pPr>
          <a:r>
            <a:rPr lang="en-US" sz="1200" b="1" kern="1200"/>
            <a:t>Institute Sessions Will be Delivered Virtually via Zoom platform</a:t>
          </a:r>
        </a:p>
      </dsp:txBody>
      <dsp:txXfrm>
        <a:off x="517707" y="2230"/>
        <a:ext cx="2009310" cy="1205586"/>
      </dsp:txXfrm>
    </dsp:sp>
    <dsp:sp modelId="{9F48A068-1EE3-43AE-A5CE-FF61D070A46C}">
      <dsp:nvSpPr>
        <dsp:cNvPr id="0" name=""/>
        <dsp:cNvSpPr/>
      </dsp:nvSpPr>
      <dsp:spPr>
        <a:xfrm>
          <a:off x="1522362" y="1206016"/>
          <a:ext cx="2471451" cy="431541"/>
        </a:xfrm>
        <a:custGeom>
          <a:avLst/>
          <a:gdLst/>
          <a:ahLst/>
          <a:cxnLst/>
          <a:rect l="0" t="0" r="0" b="0"/>
          <a:pathLst>
            <a:path>
              <a:moveTo>
                <a:pt x="2471451" y="0"/>
              </a:moveTo>
              <a:lnTo>
                <a:pt x="2471451" y="232870"/>
              </a:lnTo>
              <a:lnTo>
                <a:pt x="0" y="232870"/>
              </a:lnTo>
              <a:lnTo>
                <a:pt x="0" y="431541"/>
              </a:lnTo>
            </a:path>
          </a:pathLst>
        </a:custGeom>
        <a:noFill/>
        <a:ln w="6350" cap="flat" cmpd="sng" algn="ctr">
          <a:solidFill>
            <a:schemeClr val="accent1">
              <a:shade val="90000"/>
              <a:hueOff val="-68896"/>
              <a:satOff val="-8990"/>
              <a:lumOff val="699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2695231" y="1419476"/>
        <a:ext cx="125714" cy="4621"/>
      </dsp:txXfrm>
    </dsp:sp>
    <dsp:sp modelId="{3B3D6CDF-8ECE-48CE-8347-E8699FE84C5A}">
      <dsp:nvSpPr>
        <dsp:cNvPr id="0" name=""/>
        <dsp:cNvSpPr/>
      </dsp:nvSpPr>
      <dsp:spPr>
        <a:xfrm>
          <a:off x="2989159" y="2230"/>
          <a:ext cx="2009310" cy="1205586"/>
        </a:xfrm>
        <a:prstGeom prst="rect">
          <a:avLst/>
        </a:prstGeom>
        <a:solidFill>
          <a:schemeClr val="accent1">
            <a:shade val="80000"/>
            <a:hueOff val="-57430"/>
            <a:satOff val="-7588"/>
            <a:lumOff val="61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458" tIns="103349" rIns="98458" bIns="103349" numCol="1" spcCol="1270" anchor="ctr" anchorCtr="0">
          <a:noAutofit/>
        </a:bodyPr>
        <a:lstStyle/>
        <a:p>
          <a:pPr marL="0" lvl="0" indent="0" algn="ctr" defTabSz="533400">
            <a:lnSpc>
              <a:spcPct val="90000"/>
            </a:lnSpc>
            <a:spcBef>
              <a:spcPct val="0"/>
            </a:spcBef>
            <a:spcAft>
              <a:spcPct val="35000"/>
            </a:spcAft>
            <a:buNone/>
          </a:pPr>
          <a:r>
            <a:rPr lang="en-US" sz="1200" b="0" kern="1200"/>
            <a:t>Each Session Will Include a Mix of Presentations and Discussions in Large and Small Groups</a:t>
          </a:r>
        </a:p>
      </dsp:txBody>
      <dsp:txXfrm>
        <a:off x="2989159" y="2230"/>
        <a:ext cx="2009310" cy="1205586"/>
      </dsp:txXfrm>
    </dsp:sp>
    <dsp:sp modelId="{7D9DD2AA-A9CF-4652-AC9F-3F729EADD27E}">
      <dsp:nvSpPr>
        <dsp:cNvPr id="0" name=""/>
        <dsp:cNvSpPr/>
      </dsp:nvSpPr>
      <dsp:spPr>
        <a:xfrm>
          <a:off x="2525217" y="2227031"/>
          <a:ext cx="431541" cy="91440"/>
        </a:xfrm>
        <a:custGeom>
          <a:avLst/>
          <a:gdLst/>
          <a:ahLst/>
          <a:cxnLst/>
          <a:rect l="0" t="0" r="0" b="0"/>
          <a:pathLst>
            <a:path>
              <a:moveTo>
                <a:pt x="0" y="45720"/>
              </a:moveTo>
              <a:lnTo>
                <a:pt x="431541" y="45720"/>
              </a:lnTo>
            </a:path>
          </a:pathLst>
        </a:custGeom>
        <a:noFill/>
        <a:ln w="6350" cap="flat" cmpd="sng" algn="ctr">
          <a:solidFill>
            <a:schemeClr val="accent1">
              <a:shade val="90000"/>
              <a:hueOff val="-137791"/>
              <a:satOff val="-17980"/>
              <a:lumOff val="1398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2729434" y="2270440"/>
        <a:ext cx="23107" cy="4621"/>
      </dsp:txXfrm>
    </dsp:sp>
    <dsp:sp modelId="{604EB4FA-6F43-4BD3-BA07-F30172E704D8}">
      <dsp:nvSpPr>
        <dsp:cNvPr id="0" name=""/>
        <dsp:cNvSpPr/>
      </dsp:nvSpPr>
      <dsp:spPr>
        <a:xfrm>
          <a:off x="517707" y="1669957"/>
          <a:ext cx="2009310" cy="1205586"/>
        </a:xfrm>
        <a:prstGeom prst="rect">
          <a:avLst/>
        </a:prstGeom>
        <a:solidFill>
          <a:schemeClr val="accent1">
            <a:shade val="80000"/>
            <a:hueOff val="-114861"/>
            <a:satOff val="-15175"/>
            <a:lumOff val="12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458" tIns="103349" rIns="98458" bIns="103349" numCol="1" spcCol="1270" anchor="ctr" anchorCtr="0">
          <a:noAutofit/>
        </a:bodyPr>
        <a:lstStyle/>
        <a:p>
          <a:pPr marL="0" lvl="0" indent="0" algn="ctr" defTabSz="533400">
            <a:lnSpc>
              <a:spcPct val="90000"/>
            </a:lnSpc>
            <a:spcBef>
              <a:spcPct val="0"/>
            </a:spcBef>
            <a:spcAft>
              <a:spcPct val="35000"/>
            </a:spcAft>
            <a:buNone/>
          </a:pPr>
          <a:r>
            <a:rPr lang="en-US" sz="1200" b="1" kern="1200"/>
            <a:t>All Team Members Must Commit to Attending All Training Sessions</a:t>
          </a:r>
        </a:p>
      </dsp:txBody>
      <dsp:txXfrm>
        <a:off x="517707" y="1669957"/>
        <a:ext cx="2009310" cy="1205586"/>
      </dsp:txXfrm>
    </dsp:sp>
    <dsp:sp modelId="{A98C8DC6-5805-4A71-905B-2432959E1FBF}">
      <dsp:nvSpPr>
        <dsp:cNvPr id="0" name=""/>
        <dsp:cNvSpPr/>
      </dsp:nvSpPr>
      <dsp:spPr>
        <a:xfrm>
          <a:off x="1522362" y="2873744"/>
          <a:ext cx="2471451" cy="431541"/>
        </a:xfrm>
        <a:custGeom>
          <a:avLst/>
          <a:gdLst/>
          <a:ahLst/>
          <a:cxnLst/>
          <a:rect l="0" t="0" r="0" b="0"/>
          <a:pathLst>
            <a:path>
              <a:moveTo>
                <a:pt x="2471451" y="0"/>
              </a:moveTo>
              <a:lnTo>
                <a:pt x="2471451" y="232870"/>
              </a:lnTo>
              <a:lnTo>
                <a:pt x="0" y="232870"/>
              </a:lnTo>
              <a:lnTo>
                <a:pt x="0" y="431541"/>
              </a:lnTo>
            </a:path>
          </a:pathLst>
        </a:custGeom>
        <a:noFill/>
        <a:ln w="6350" cap="flat" cmpd="sng" algn="ctr">
          <a:solidFill>
            <a:schemeClr val="accent1">
              <a:shade val="90000"/>
              <a:hueOff val="-206687"/>
              <a:satOff val="-26970"/>
              <a:lumOff val="2097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2695231" y="3087204"/>
        <a:ext cx="125714" cy="4621"/>
      </dsp:txXfrm>
    </dsp:sp>
    <dsp:sp modelId="{BA5DA8A6-175D-429E-94CA-600C155D4C9F}">
      <dsp:nvSpPr>
        <dsp:cNvPr id="0" name=""/>
        <dsp:cNvSpPr/>
      </dsp:nvSpPr>
      <dsp:spPr>
        <a:xfrm>
          <a:off x="2989159" y="1669957"/>
          <a:ext cx="2009310" cy="1205586"/>
        </a:xfrm>
        <a:prstGeom prst="rect">
          <a:avLst/>
        </a:prstGeom>
        <a:solidFill>
          <a:schemeClr val="accent1">
            <a:shade val="80000"/>
            <a:hueOff val="-172291"/>
            <a:satOff val="-22763"/>
            <a:lumOff val="18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458" tIns="103349" rIns="98458" bIns="103349" numCol="1" spcCol="1270" anchor="ctr" anchorCtr="0">
          <a:noAutofit/>
        </a:bodyPr>
        <a:lstStyle/>
        <a:p>
          <a:pPr marL="0" lvl="0" indent="0" algn="ctr" defTabSz="533400">
            <a:lnSpc>
              <a:spcPct val="90000"/>
            </a:lnSpc>
            <a:spcBef>
              <a:spcPct val="0"/>
            </a:spcBef>
            <a:spcAft>
              <a:spcPct val="35000"/>
            </a:spcAft>
            <a:buNone/>
          </a:pPr>
          <a:r>
            <a:rPr lang="en-US" sz="1200" b="1" kern="1200" dirty="0"/>
            <a:t>The Institute Kicks Off with Sessions on Wednesday February 23</a:t>
          </a:r>
          <a:r>
            <a:rPr lang="en-US" sz="1200" b="1" kern="1200" baseline="30000" dirty="0"/>
            <a:t>rd</a:t>
          </a:r>
          <a:r>
            <a:rPr lang="en-US" sz="1200" b="1" kern="1200" dirty="0"/>
            <a:t>, Thursday February 24</a:t>
          </a:r>
          <a:r>
            <a:rPr lang="en-US" sz="1200" b="1" kern="1200" baseline="30000" dirty="0"/>
            <a:t>th,</a:t>
          </a:r>
          <a:r>
            <a:rPr lang="en-US" sz="1200" b="1" kern="1200" dirty="0"/>
            <a:t> and Friday February 25</a:t>
          </a:r>
          <a:r>
            <a:rPr lang="en-US" sz="1200" b="1" kern="1200" baseline="30000" dirty="0"/>
            <a:t>th</a:t>
          </a:r>
          <a:r>
            <a:rPr lang="en-US" sz="1200" b="1" kern="1200" dirty="0"/>
            <a:t>.</a:t>
          </a:r>
        </a:p>
      </dsp:txBody>
      <dsp:txXfrm>
        <a:off x="2989159" y="1669957"/>
        <a:ext cx="2009310" cy="1205586"/>
      </dsp:txXfrm>
    </dsp:sp>
    <dsp:sp modelId="{DB5C5082-D84C-4375-A23A-AB487C756393}">
      <dsp:nvSpPr>
        <dsp:cNvPr id="0" name=""/>
        <dsp:cNvSpPr/>
      </dsp:nvSpPr>
      <dsp:spPr>
        <a:xfrm>
          <a:off x="2525217" y="3894758"/>
          <a:ext cx="431541" cy="91440"/>
        </a:xfrm>
        <a:custGeom>
          <a:avLst/>
          <a:gdLst/>
          <a:ahLst/>
          <a:cxnLst/>
          <a:rect l="0" t="0" r="0" b="0"/>
          <a:pathLst>
            <a:path>
              <a:moveTo>
                <a:pt x="0" y="45720"/>
              </a:moveTo>
              <a:lnTo>
                <a:pt x="431541" y="45720"/>
              </a:lnTo>
            </a:path>
          </a:pathLst>
        </a:custGeom>
        <a:noFill/>
        <a:ln w="6350" cap="flat" cmpd="sng" algn="ctr">
          <a:solidFill>
            <a:schemeClr val="accent1">
              <a:shade val="90000"/>
              <a:hueOff val="-275583"/>
              <a:satOff val="-35960"/>
              <a:lumOff val="279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29434" y="3938168"/>
        <a:ext cx="23107" cy="4621"/>
      </dsp:txXfrm>
    </dsp:sp>
    <dsp:sp modelId="{825967D0-34E8-43C8-9913-58DF1B5A9ACA}">
      <dsp:nvSpPr>
        <dsp:cNvPr id="0" name=""/>
        <dsp:cNvSpPr/>
      </dsp:nvSpPr>
      <dsp:spPr>
        <a:xfrm>
          <a:off x="517707" y="3337685"/>
          <a:ext cx="2009310" cy="1205586"/>
        </a:xfrm>
        <a:prstGeom prst="rect">
          <a:avLst/>
        </a:prstGeom>
        <a:solidFill>
          <a:schemeClr val="accent1">
            <a:shade val="80000"/>
            <a:hueOff val="-229722"/>
            <a:satOff val="-30351"/>
            <a:lumOff val="24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458" tIns="103349" rIns="98458" bIns="103349" numCol="1" spcCol="1270" anchor="ctr" anchorCtr="0">
          <a:noAutofit/>
        </a:bodyPr>
        <a:lstStyle/>
        <a:p>
          <a:pPr marL="0" lvl="0" indent="0" algn="ctr" defTabSz="533400">
            <a:lnSpc>
              <a:spcPct val="90000"/>
            </a:lnSpc>
            <a:spcBef>
              <a:spcPct val="0"/>
            </a:spcBef>
            <a:spcAft>
              <a:spcPct val="35000"/>
            </a:spcAft>
            <a:buNone/>
          </a:pPr>
          <a:r>
            <a:rPr lang="en-US" sz="1200" b="1" kern="1200" dirty="0"/>
            <a:t>An in-person site visit will be held in Milwaukee on March 21</a:t>
          </a:r>
          <a:r>
            <a:rPr lang="en-US" sz="1200" b="1" kern="1200" baseline="30000" dirty="0"/>
            <a:t>st</a:t>
          </a:r>
          <a:endParaRPr lang="en-US" sz="1200" b="1" kern="1200" dirty="0"/>
        </a:p>
      </dsp:txBody>
      <dsp:txXfrm>
        <a:off x="517707" y="3337685"/>
        <a:ext cx="2009310" cy="1205586"/>
      </dsp:txXfrm>
    </dsp:sp>
    <dsp:sp modelId="{507B819E-C1C6-4BAF-92D4-C62EAFFA2B79}">
      <dsp:nvSpPr>
        <dsp:cNvPr id="0" name=""/>
        <dsp:cNvSpPr/>
      </dsp:nvSpPr>
      <dsp:spPr>
        <a:xfrm>
          <a:off x="1522362" y="4541472"/>
          <a:ext cx="2471451" cy="431541"/>
        </a:xfrm>
        <a:custGeom>
          <a:avLst/>
          <a:gdLst/>
          <a:ahLst/>
          <a:cxnLst/>
          <a:rect l="0" t="0" r="0" b="0"/>
          <a:pathLst>
            <a:path>
              <a:moveTo>
                <a:pt x="2471451" y="0"/>
              </a:moveTo>
              <a:lnTo>
                <a:pt x="2471451" y="232870"/>
              </a:lnTo>
              <a:lnTo>
                <a:pt x="0" y="232870"/>
              </a:lnTo>
              <a:lnTo>
                <a:pt x="0" y="431541"/>
              </a:lnTo>
            </a:path>
          </a:pathLst>
        </a:custGeom>
        <a:noFill/>
        <a:ln w="6350" cap="flat" cmpd="sng" algn="ctr">
          <a:solidFill>
            <a:schemeClr val="accent1">
              <a:shade val="90000"/>
              <a:hueOff val="-344478"/>
              <a:satOff val="-44950"/>
              <a:lumOff val="3495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2695231" y="4754932"/>
        <a:ext cx="125714" cy="4621"/>
      </dsp:txXfrm>
    </dsp:sp>
    <dsp:sp modelId="{29451DAA-B7D2-427A-BA3E-DFE242ED8BF4}">
      <dsp:nvSpPr>
        <dsp:cNvPr id="0" name=""/>
        <dsp:cNvSpPr/>
      </dsp:nvSpPr>
      <dsp:spPr>
        <a:xfrm>
          <a:off x="2989159" y="3337685"/>
          <a:ext cx="2009310" cy="1205586"/>
        </a:xfrm>
        <a:prstGeom prst="rect">
          <a:avLst/>
        </a:prstGeom>
        <a:solidFill>
          <a:schemeClr val="accent1">
            <a:shade val="80000"/>
            <a:hueOff val="-287152"/>
            <a:satOff val="-37938"/>
            <a:lumOff val="305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458" tIns="103349" rIns="98458" bIns="103349" numCol="1" spcCol="1270" anchor="ctr" anchorCtr="0">
          <a:noAutofit/>
        </a:bodyPr>
        <a:lstStyle/>
        <a:p>
          <a:pPr marL="0" lvl="0" indent="0" algn="ctr" defTabSz="533400">
            <a:lnSpc>
              <a:spcPct val="90000"/>
            </a:lnSpc>
            <a:spcBef>
              <a:spcPct val="0"/>
            </a:spcBef>
            <a:spcAft>
              <a:spcPct val="35000"/>
            </a:spcAft>
            <a:buNone/>
          </a:pPr>
          <a:r>
            <a:rPr lang="en-US" sz="1200" b="1" kern="1200" dirty="0"/>
            <a:t>The Institute Culminates in in-person Project Presentations to Funders and Guests at the Finale on June 23rd</a:t>
          </a:r>
        </a:p>
      </dsp:txBody>
      <dsp:txXfrm>
        <a:off x="2989159" y="3337685"/>
        <a:ext cx="2009310" cy="1205586"/>
      </dsp:txXfrm>
    </dsp:sp>
    <dsp:sp modelId="{DCABF56B-2AC2-467D-9CE1-9D8C2632D71C}">
      <dsp:nvSpPr>
        <dsp:cNvPr id="0" name=""/>
        <dsp:cNvSpPr/>
      </dsp:nvSpPr>
      <dsp:spPr>
        <a:xfrm>
          <a:off x="517707" y="5005413"/>
          <a:ext cx="2009310" cy="1205586"/>
        </a:xfrm>
        <a:prstGeom prst="rect">
          <a:avLst/>
        </a:prstGeom>
        <a:solidFill>
          <a:schemeClr val="accent1">
            <a:shade val="80000"/>
            <a:hueOff val="-344583"/>
            <a:satOff val="-45526"/>
            <a:lumOff val="366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458" tIns="103349" rIns="98458" bIns="103349" numCol="1" spcCol="1270" anchor="ctr" anchorCtr="0">
          <a:noAutofit/>
        </a:bodyPr>
        <a:lstStyle/>
        <a:p>
          <a:pPr marL="0" lvl="0" indent="0" algn="ctr" defTabSz="533400">
            <a:lnSpc>
              <a:spcPct val="90000"/>
            </a:lnSpc>
            <a:spcBef>
              <a:spcPct val="0"/>
            </a:spcBef>
            <a:spcAft>
              <a:spcPct val="35000"/>
            </a:spcAft>
            <a:buNone/>
          </a:pPr>
          <a:r>
            <a:rPr lang="en-US" sz="1200" b="1" kern="1200"/>
            <a:t>CSH Staff Will Lead the Trainings and Will Offer Technical Assistance to Keep Your Project Moving Toward Application for Funding</a:t>
          </a:r>
        </a:p>
      </dsp:txBody>
      <dsp:txXfrm>
        <a:off x="517707" y="5005413"/>
        <a:ext cx="2009310" cy="1205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D4F50-A629-4227-A667-72764D8BED92}">
      <dsp:nvSpPr>
        <dsp:cNvPr id="0" name=""/>
        <dsp:cNvSpPr/>
      </dsp:nvSpPr>
      <dsp:spPr>
        <a:xfrm>
          <a:off x="0" y="61594"/>
          <a:ext cx="5722087" cy="13987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Link to the RFA is in the chat </a:t>
          </a:r>
        </a:p>
      </dsp:txBody>
      <dsp:txXfrm>
        <a:off x="0" y="61594"/>
        <a:ext cx="5722087" cy="1398775"/>
      </dsp:txXfrm>
    </dsp:sp>
    <dsp:sp modelId="{A1A1F20A-65A4-4581-897F-DE87ED992375}">
      <dsp:nvSpPr>
        <dsp:cNvPr id="0" name=""/>
        <dsp:cNvSpPr/>
      </dsp:nvSpPr>
      <dsp:spPr>
        <a:xfrm>
          <a:off x="0" y="2032579"/>
          <a:ext cx="5722087" cy="34332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Timeline</a:t>
          </a:r>
        </a:p>
        <a:p>
          <a:pPr marL="228600" lvl="1" indent="-228600" algn="l" defTabSz="977900">
            <a:lnSpc>
              <a:spcPct val="90000"/>
            </a:lnSpc>
            <a:spcBef>
              <a:spcPct val="0"/>
            </a:spcBef>
            <a:spcAft>
              <a:spcPct val="15000"/>
            </a:spcAft>
            <a:buChar char="•"/>
          </a:pPr>
          <a:r>
            <a:rPr lang="en-US" sz="2200" kern="1200" dirty="0"/>
            <a:t>Applications due </a:t>
          </a:r>
          <a:r>
            <a:rPr lang="en-US" sz="2200" b="1" kern="1200" dirty="0"/>
            <a:t>Friday January 14, 2022</a:t>
          </a:r>
          <a:r>
            <a:rPr lang="en-US" sz="2200" kern="1200" dirty="0"/>
            <a:t>.; No extensions granted. </a:t>
          </a:r>
        </a:p>
        <a:p>
          <a:pPr marL="228600" lvl="1" indent="-228600" algn="l" defTabSz="977900" rtl="0">
            <a:lnSpc>
              <a:spcPct val="90000"/>
            </a:lnSpc>
            <a:spcBef>
              <a:spcPct val="0"/>
            </a:spcBef>
            <a:spcAft>
              <a:spcPct val="15000"/>
            </a:spcAft>
            <a:buChar char="•"/>
          </a:pPr>
          <a:r>
            <a:rPr lang="en-US" sz="2200" kern="1200" dirty="0"/>
            <a:t>Applicants will be notified whether they’ve been accepted to participate in the Wisconsin Statewide Supportive Housing Institute </a:t>
          </a:r>
          <a:r>
            <a:rPr lang="en-US" sz="2200" b="1" kern="1200" dirty="0"/>
            <a:t>by</a:t>
          </a:r>
          <a:r>
            <a:rPr lang="en-US" sz="2200" b="1" kern="1200" dirty="0">
              <a:latin typeface="Century Gothic"/>
            </a:rPr>
            <a:t> Friday February 11</a:t>
          </a:r>
          <a:r>
            <a:rPr lang="en-US" sz="2200" b="1" kern="1200" baseline="30000" dirty="0">
              <a:latin typeface="Century Gothic"/>
            </a:rPr>
            <a:t>th</a:t>
          </a:r>
          <a:r>
            <a:rPr lang="en-US" sz="2200" b="1" kern="1200" dirty="0">
              <a:latin typeface="Century Gothic"/>
            </a:rPr>
            <a:t>, 2022 </a:t>
          </a:r>
          <a:endParaRPr lang="en-US" sz="2200" kern="1200" dirty="0"/>
        </a:p>
        <a:p>
          <a:pPr marL="228600" lvl="1" indent="-228600" algn="l" defTabSz="977900" rtl="0">
            <a:lnSpc>
              <a:spcPct val="90000"/>
            </a:lnSpc>
            <a:spcBef>
              <a:spcPct val="0"/>
            </a:spcBef>
            <a:spcAft>
              <a:spcPct val="15000"/>
            </a:spcAft>
            <a:buChar char="•"/>
          </a:pPr>
          <a:r>
            <a:rPr lang="en-US" sz="2200" kern="1200" dirty="0"/>
            <a:t>The Institute will begin on </a:t>
          </a:r>
          <a:r>
            <a:rPr lang="en-US" sz="2200" b="1" kern="1200" dirty="0"/>
            <a:t>Wednesday February 23</a:t>
          </a:r>
          <a:r>
            <a:rPr lang="en-US" sz="2200" b="1" kern="1200" baseline="30000" dirty="0"/>
            <a:t>rd</a:t>
          </a:r>
          <a:r>
            <a:rPr lang="en-US" sz="2200" b="1" kern="1200" dirty="0"/>
            <a:t>, 2022</a:t>
          </a:r>
        </a:p>
      </dsp:txBody>
      <dsp:txXfrm>
        <a:off x="0" y="2032579"/>
        <a:ext cx="5722087" cy="3433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1E275-F682-4613-81B6-F6A849C03BA0}">
      <dsp:nvSpPr>
        <dsp:cNvPr id="0" name=""/>
        <dsp:cNvSpPr/>
      </dsp:nvSpPr>
      <dsp:spPr>
        <a:xfrm>
          <a:off x="0" y="468273"/>
          <a:ext cx="5591247"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C7E98D-57B2-4FE3-A49B-FD3A981FB52B}">
      <dsp:nvSpPr>
        <dsp:cNvPr id="0" name=""/>
        <dsp:cNvSpPr/>
      </dsp:nvSpPr>
      <dsp:spPr>
        <a:xfrm>
          <a:off x="279562" y="232113"/>
          <a:ext cx="3913872"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935" tIns="0" rIns="147935" bIns="0" numCol="1" spcCol="1270" anchor="ctr" anchorCtr="0">
          <a:noAutofit/>
        </a:bodyPr>
        <a:lstStyle/>
        <a:p>
          <a:pPr marL="0" lvl="0" indent="0" algn="l" defTabSz="711200">
            <a:lnSpc>
              <a:spcPct val="90000"/>
            </a:lnSpc>
            <a:spcBef>
              <a:spcPct val="0"/>
            </a:spcBef>
            <a:spcAft>
              <a:spcPct val="35000"/>
            </a:spcAft>
            <a:buNone/>
          </a:pPr>
          <a:r>
            <a:rPr lang="en-US" sz="1600" b="1" kern="1200" dirty="0"/>
            <a:t>Team Member information</a:t>
          </a:r>
          <a:endParaRPr lang="en-US" sz="1600" kern="1200" dirty="0"/>
        </a:p>
      </dsp:txBody>
      <dsp:txXfrm>
        <a:off x="302619" y="255170"/>
        <a:ext cx="3867758" cy="426206"/>
      </dsp:txXfrm>
    </dsp:sp>
    <dsp:sp modelId="{FD1BEBA9-906A-466B-A48A-3FD6E2319A6C}">
      <dsp:nvSpPr>
        <dsp:cNvPr id="0" name=""/>
        <dsp:cNvSpPr/>
      </dsp:nvSpPr>
      <dsp:spPr>
        <a:xfrm>
          <a:off x="0" y="1194033"/>
          <a:ext cx="5591247"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A59C76-9599-4AB3-9160-F9790B1D781A}">
      <dsp:nvSpPr>
        <dsp:cNvPr id="0" name=""/>
        <dsp:cNvSpPr/>
      </dsp:nvSpPr>
      <dsp:spPr>
        <a:xfrm>
          <a:off x="279562" y="957873"/>
          <a:ext cx="3913872"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935" tIns="0" rIns="147935" bIns="0" numCol="1" spcCol="1270" anchor="ctr" anchorCtr="0">
          <a:noAutofit/>
        </a:bodyPr>
        <a:lstStyle/>
        <a:p>
          <a:pPr marL="0" lvl="0" indent="0" algn="l" defTabSz="711200">
            <a:lnSpc>
              <a:spcPct val="90000"/>
            </a:lnSpc>
            <a:spcBef>
              <a:spcPct val="0"/>
            </a:spcBef>
            <a:spcAft>
              <a:spcPct val="35000"/>
            </a:spcAft>
            <a:buNone/>
          </a:pPr>
          <a:r>
            <a:rPr lang="en-US" sz="1600" b="1" kern="1200" dirty="0"/>
            <a:t>Project Concept</a:t>
          </a:r>
          <a:endParaRPr lang="en-US" sz="1600" kern="1200" dirty="0"/>
        </a:p>
      </dsp:txBody>
      <dsp:txXfrm>
        <a:off x="302619" y="980930"/>
        <a:ext cx="3867758" cy="426206"/>
      </dsp:txXfrm>
    </dsp:sp>
    <dsp:sp modelId="{B749B5F7-6175-4685-A5FE-240E351D101F}">
      <dsp:nvSpPr>
        <dsp:cNvPr id="0" name=""/>
        <dsp:cNvSpPr/>
      </dsp:nvSpPr>
      <dsp:spPr>
        <a:xfrm>
          <a:off x="0" y="1919793"/>
          <a:ext cx="5591247" cy="146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3943" tIns="333248" rIns="433943" bIns="113792"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Project Concept</a:t>
          </a:r>
        </a:p>
        <a:p>
          <a:pPr marL="171450" lvl="1" indent="-171450" algn="l" defTabSz="711200">
            <a:lnSpc>
              <a:spcPct val="90000"/>
            </a:lnSpc>
            <a:spcBef>
              <a:spcPct val="0"/>
            </a:spcBef>
            <a:spcAft>
              <a:spcPct val="15000"/>
            </a:spcAft>
            <a:buChar char="•"/>
          </a:pPr>
          <a:r>
            <a:rPr lang="en-US" sz="1600" b="0" kern="1200" dirty="0"/>
            <a:t>Past Experience and Partnerships</a:t>
          </a:r>
        </a:p>
        <a:p>
          <a:pPr marL="171450" lvl="1" indent="-171450" algn="l" defTabSz="711200">
            <a:lnSpc>
              <a:spcPct val="90000"/>
            </a:lnSpc>
            <a:spcBef>
              <a:spcPct val="0"/>
            </a:spcBef>
            <a:spcAft>
              <a:spcPct val="15000"/>
            </a:spcAft>
            <a:buChar char="•"/>
          </a:pPr>
          <a:r>
            <a:rPr lang="en-US" sz="1600" b="0" kern="1200" dirty="0"/>
            <a:t>Collaborative Experience</a:t>
          </a:r>
        </a:p>
        <a:p>
          <a:pPr marL="171450" lvl="1" indent="-171450" algn="l" defTabSz="711200">
            <a:lnSpc>
              <a:spcPct val="90000"/>
            </a:lnSpc>
            <a:spcBef>
              <a:spcPct val="0"/>
            </a:spcBef>
            <a:spcAft>
              <a:spcPct val="15000"/>
            </a:spcAft>
            <a:buChar char="•"/>
          </a:pPr>
          <a:r>
            <a:rPr lang="en-US" sz="1600" b="0" kern="1200" dirty="0"/>
            <a:t>Disproportionate Impact/Racial Equity</a:t>
          </a:r>
        </a:p>
      </dsp:txBody>
      <dsp:txXfrm>
        <a:off x="0" y="1919793"/>
        <a:ext cx="5591247" cy="1461600"/>
      </dsp:txXfrm>
    </dsp:sp>
    <dsp:sp modelId="{16CD93DB-18C4-40E0-B516-1BCC4C3A3E72}">
      <dsp:nvSpPr>
        <dsp:cNvPr id="0" name=""/>
        <dsp:cNvSpPr/>
      </dsp:nvSpPr>
      <dsp:spPr>
        <a:xfrm>
          <a:off x="279562" y="1683633"/>
          <a:ext cx="3913872"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935" tIns="0" rIns="147935" bIns="0" numCol="1" spcCol="1270" anchor="ctr" anchorCtr="0">
          <a:noAutofit/>
        </a:bodyPr>
        <a:lstStyle/>
        <a:p>
          <a:pPr marL="0" lvl="0" indent="0" algn="l" defTabSz="711200">
            <a:lnSpc>
              <a:spcPct val="90000"/>
            </a:lnSpc>
            <a:spcBef>
              <a:spcPct val="0"/>
            </a:spcBef>
            <a:spcAft>
              <a:spcPct val="35000"/>
            </a:spcAft>
            <a:buNone/>
          </a:pPr>
          <a:r>
            <a:rPr lang="en-US" sz="1600" b="1" kern="1200" dirty="0"/>
            <a:t>Application Narrative</a:t>
          </a:r>
          <a:endParaRPr lang="en-US" sz="1600" kern="1200" dirty="0"/>
        </a:p>
      </dsp:txBody>
      <dsp:txXfrm>
        <a:off x="302619" y="1706690"/>
        <a:ext cx="3867758" cy="426206"/>
      </dsp:txXfrm>
    </dsp:sp>
    <dsp:sp modelId="{BB5DD827-EB9C-40FD-9788-A2B2A9AED5A5}">
      <dsp:nvSpPr>
        <dsp:cNvPr id="0" name=""/>
        <dsp:cNvSpPr/>
      </dsp:nvSpPr>
      <dsp:spPr>
        <a:xfrm>
          <a:off x="0" y="3703953"/>
          <a:ext cx="5591247" cy="191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3943" tIns="333248" rIns="433943" bIns="113792"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Application</a:t>
          </a:r>
        </a:p>
        <a:p>
          <a:pPr marL="171450" lvl="1" indent="-171450" algn="l" defTabSz="711200">
            <a:lnSpc>
              <a:spcPct val="90000"/>
            </a:lnSpc>
            <a:spcBef>
              <a:spcPct val="0"/>
            </a:spcBef>
            <a:spcAft>
              <a:spcPct val="15000"/>
            </a:spcAft>
            <a:buChar char="•"/>
          </a:pPr>
          <a:r>
            <a:rPr lang="en-US" sz="1600" b="0" kern="1200" dirty="0"/>
            <a:t>Audited Financials and Year to Date Current Financials</a:t>
          </a:r>
        </a:p>
        <a:p>
          <a:pPr marL="171450" lvl="1" indent="-171450" algn="l" defTabSz="711200">
            <a:lnSpc>
              <a:spcPct val="90000"/>
            </a:lnSpc>
            <a:spcBef>
              <a:spcPct val="0"/>
            </a:spcBef>
            <a:spcAft>
              <a:spcPct val="15000"/>
            </a:spcAft>
            <a:buChar char="•"/>
          </a:pPr>
          <a:r>
            <a:rPr lang="en-US" sz="1600" b="0" kern="1200" dirty="0"/>
            <a:t>Letters of Commitment from ED/CEO of Every Team Member’s Organization</a:t>
          </a:r>
        </a:p>
        <a:p>
          <a:pPr marL="171450" lvl="1" indent="-171450" algn="l" defTabSz="711200">
            <a:lnSpc>
              <a:spcPct val="90000"/>
            </a:lnSpc>
            <a:spcBef>
              <a:spcPct val="0"/>
            </a:spcBef>
            <a:spcAft>
              <a:spcPct val="15000"/>
            </a:spcAft>
            <a:buChar char="•"/>
          </a:pPr>
          <a:r>
            <a:rPr lang="en-US" sz="1600" kern="1200" dirty="0"/>
            <a:t>Commitment to develop supportive housing that meets the requirements listed in the application</a:t>
          </a:r>
          <a:endParaRPr lang="en-US" sz="1600" b="0" kern="1200" dirty="0"/>
        </a:p>
      </dsp:txBody>
      <dsp:txXfrm>
        <a:off x="0" y="3703953"/>
        <a:ext cx="5591247" cy="1915200"/>
      </dsp:txXfrm>
    </dsp:sp>
    <dsp:sp modelId="{DD603AB0-DADA-4CB5-A8B6-457869BD4C6B}">
      <dsp:nvSpPr>
        <dsp:cNvPr id="0" name=""/>
        <dsp:cNvSpPr/>
      </dsp:nvSpPr>
      <dsp:spPr>
        <a:xfrm>
          <a:off x="279562" y="3467793"/>
          <a:ext cx="3913872" cy="47232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935" tIns="0" rIns="147935" bIns="0" numCol="1" spcCol="1270" anchor="ctr" anchorCtr="0">
          <a:noAutofit/>
        </a:bodyPr>
        <a:lstStyle/>
        <a:p>
          <a:pPr marL="0" lvl="0" indent="0" algn="l" defTabSz="711200">
            <a:lnSpc>
              <a:spcPct val="90000"/>
            </a:lnSpc>
            <a:spcBef>
              <a:spcPct val="0"/>
            </a:spcBef>
            <a:spcAft>
              <a:spcPct val="35000"/>
            </a:spcAft>
            <a:buNone/>
          </a:pPr>
          <a:r>
            <a:rPr lang="en-US" sz="1600" b="1" kern="1200" dirty="0"/>
            <a:t>Attachments</a:t>
          </a:r>
          <a:endParaRPr lang="en-US" sz="1600" kern="1200" dirty="0"/>
        </a:p>
      </dsp:txBody>
      <dsp:txXfrm>
        <a:off x="302619" y="3490850"/>
        <a:ext cx="3867758"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96F02F0-3985-4B93-8F75-24C1EDD11E78}" type="datetimeFigureOut">
              <a:rPr lang="en-US" smtClean="0"/>
              <a:t>12/6/2021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F0CD7C5-ED69-46D0-8B39-54A4989CDF0D}" type="slidenum">
              <a:rPr lang="en-US" smtClean="0"/>
              <a:t>‹#›</a:t>
            </a:fld>
            <a:endParaRPr lang="en-US" dirty="0"/>
          </a:p>
        </p:txBody>
      </p:sp>
    </p:spTree>
    <p:extLst>
      <p:ext uri="{BB962C8B-B14F-4D97-AF65-F5344CB8AC3E}">
        <p14:creationId xmlns:p14="http://schemas.microsoft.com/office/powerpoint/2010/main" val="318764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4E48E7B7-5F2D-462A-B4F5-74DEC511D061}" type="slidenum">
              <a:rPr lang="en-US" smtClean="0"/>
              <a:t>2</a:t>
            </a:fld>
            <a:endParaRPr lang="en-US"/>
          </a:p>
        </p:txBody>
      </p:sp>
    </p:spTree>
    <p:extLst>
      <p:ext uri="{BB962C8B-B14F-4D97-AF65-F5344CB8AC3E}">
        <p14:creationId xmlns:p14="http://schemas.microsoft.com/office/powerpoint/2010/main" val="101545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Supportive Housing Institute is CSH’s premiere workshop experience and it offers 10 days of training and TA delivered over 5 months on the steps needed to develop a supportive housing project for your target population and community.</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CD7C5-ED69-46D0-8B39-54A4989CD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23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Teams made up of a housing development partner, a supportive service provider and a property manager apply to participate in the Wisconsin Statewide Supportive Housing Institute. 4-7 teams will be selected to participate in the Institute.</a:t>
            </a:r>
          </a:p>
          <a:p>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Teams leave the Institute with a detailed development and management plan for the project, designed to position each team to successfully apply for funding.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Institute can significantly reduce the time it takes to fund a project by helping build a strong development team equipped to navigate the complex process of developing housing with support services. The Institute is a great way to jump start high-quality supportive housing projects across Wisconsin.</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7F0CD7C5-ED69-46D0-8B39-54A4989CDF0D}" type="slidenum">
              <a:rPr lang="en-US" smtClean="0"/>
              <a:t>12</a:t>
            </a:fld>
            <a:endParaRPr lang="en-US" dirty="0"/>
          </a:p>
        </p:txBody>
      </p:sp>
    </p:spTree>
    <p:extLst>
      <p:ext uri="{BB962C8B-B14F-4D97-AF65-F5344CB8AC3E}">
        <p14:creationId xmlns:p14="http://schemas.microsoft.com/office/powerpoint/2010/main" val="321557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CD7C5-ED69-46D0-8B39-54A4989CD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662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CD7C5-ED69-46D0-8B39-54A4989CDF0D}" type="slidenum">
              <a:rPr lang="en-US" smtClean="0"/>
              <a:t>15</a:t>
            </a:fld>
            <a:endParaRPr lang="en-US" dirty="0"/>
          </a:p>
        </p:txBody>
      </p:sp>
    </p:spTree>
    <p:extLst>
      <p:ext uri="{BB962C8B-B14F-4D97-AF65-F5344CB8AC3E}">
        <p14:creationId xmlns:p14="http://schemas.microsoft.com/office/powerpoint/2010/main" val="4113873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CD7C5-ED69-46D0-8B39-54A4989CD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156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CD7C5-ED69-46D0-8B39-54A4989CD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606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Link to the Application is in the chat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CD7C5-ED69-46D0-8B39-54A4989CD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946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Letters of commitment from the Executive Director or CEO of each organization/company attending the Institute.  The letter should address the following items:</a:t>
            </a:r>
            <a:endParaRPr lang="en-US" dirty="0">
              <a:effectLst/>
            </a:endParaRPr>
          </a:p>
          <a:p>
            <a:pPr lvl="0"/>
            <a:r>
              <a:rPr lang="en-US" sz="1200" kern="1200" dirty="0">
                <a:solidFill>
                  <a:schemeClr val="tx1"/>
                </a:solidFill>
                <a:effectLst/>
                <a:latin typeface="+mn-lt"/>
                <a:ea typeface="+mn-ea"/>
                <a:cs typeface="+mn-cs"/>
              </a:rPr>
              <a:t>* Commitment to developing a supportive housing project through the initiative and fulfilling the primary role for which the organization is responsible; </a:t>
            </a:r>
          </a:p>
          <a:p>
            <a:pPr lvl="0"/>
            <a:r>
              <a:rPr lang="en-US" sz="1200" kern="1200" dirty="0">
                <a:solidFill>
                  <a:schemeClr val="tx1"/>
                </a:solidFill>
                <a:effectLst/>
                <a:latin typeface="+mn-lt"/>
                <a:ea typeface="+mn-ea"/>
                <a:cs typeface="+mn-cs"/>
              </a:rPr>
              <a:t>* Capacity to dedicate time to the Institute; it is understood that some organizations may participate that are new to developing supportive housing and we want to ensure that appropriate staff time and capacity is dedicated to this initiative;</a:t>
            </a:r>
          </a:p>
          <a:p>
            <a:pPr lvl="0"/>
            <a:r>
              <a:rPr lang="en-US" sz="1200" kern="1200" dirty="0">
                <a:solidFill>
                  <a:schemeClr val="tx1"/>
                </a:solidFill>
                <a:effectLst/>
                <a:latin typeface="+mn-lt"/>
                <a:ea typeface="+mn-ea"/>
                <a:cs typeface="+mn-cs"/>
              </a:rPr>
              <a:t>* Commitment to communicate with the board or executive leadership throughout the process to ensure board and executive leadership support;</a:t>
            </a:r>
          </a:p>
          <a:p>
            <a:pPr lvl="0"/>
            <a:r>
              <a:rPr lang="en-US" sz="1200" kern="1200" dirty="0">
                <a:solidFill>
                  <a:schemeClr val="tx1"/>
                </a:solidFill>
                <a:effectLst/>
                <a:latin typeface="+mn-lt"/>
                <a:ea typeface="+mn-ea"/>
                <a:cs typeface="+mn-cs"/>
              </a:rPr>
              <a:t>* Commitment for senior level staff and other staff as needed to participate in Institute sessions as described in the RFP; and, </a:t>
            </a:r>
          </a:p>
          <a:p>
            <a:endParaRPr lang="en-US" dirty="0"/>
          </a:p>
          <a:p>
            <a:pPr lvl="0"/>
            <a:r>
              <a:rPr lang="en-US" sz="1200" kern="1200" dirty="0">
                <a:solidFill>
                  <a:schemeClr val="tx1"/>
                </a:solidFill>
                <a:effectLst/>
                <a:latin typeface="+mn-lt"/>
                <a:ea typeface="+mn-ea"/>
                <a:cs typeface="+mn-cs"/>
              </a:rPr>
              <a:t>Commitment to develop supportive housing that meets the requirements listed below: </a:t>
            </a:r>
          </a:p>
          <a:p>
            <a:pPr lvl="4"/>
            <a:r>
              <a:rPr lang="en-US" sz="1200" kern="1200" dirty="0">
                <a:solidFill>
                  <a:schemeClr val="tx1"/>
                </a:solidFill>
                <a:effectLst/>
                <a:latin typeface="+mn-lt"/>
                <a:ea typeface="+mn-ea"/>
                <a:cs typeface="+mn-cs"/>
              </a:rPr>
              <a:t>Housing is permanent and affordable</a:t>
            </a:r>
          </a:p>
          <a:p>
            <a:pPr lvl="4"/>
            <a:r>
              <a:rPr lang="en-US" sz="1200" kern="1200" dirty="0">
                <a:solidFill>
                  <a:schemeClr val="tx1"/>
                </a:solidFill>
                <a:effectLst/>
                <a:latin typeface="+mn-lt"/>
                <a:ea typeface="+mn-ea"/>
                <a:cs typeface="+mn-cs"/>
              </a:rPr>
              <a:t>Tenants hold leases and acceptance of services is not a condition of occupancy</a:t>
            </a:r>
          </a:p>
          <a:p>
            <a:pPr lvl="4"/>
            <a:r>
              <a:rPr lang="en-US" sz="1200" kern="1200" dirty="0">
                <a:solidFill>
                  <a:schemeClr val="tx1"/>
                </a:solidFill>
                <a:effectLst/>
                <a:latin typeface="+mn-lt"/>
                <a:ea typeface="+mn-ea"/>
                <a:cs typeface="+mn-cs"/>
              </a:rPr>
              <a:t>Housing is based on the housing first model which includes eviction prevention and harm reduction strategies</a:t>
            </a:r>
          </a:p>
          <a:p>
            <a:pPr lvl="4"/>
            <a:r>
              <a:rPr lang="en-US" sz="1200" kern="1200" dirty="0">
                <a:solidFill>
                  <a:schemeClr val="tx1"/>
                </a:solidFill>
                <a:effectLst/>
                <a:latin typeface="+mn-lt"/>
                <a:ea typeface="+mn-ea"/>
                <a:cs typeface="+mn-cs"/>
              </a:rPr>
              <a:t>Comprehensive case management services are accessible by tenants where they live and in a manner designed to maximize tenant stability and self-sufficiency </a:t>
            </a:r>
          </a:p>
          <a:p>
            <a:pPr lvl="4"/>
            <a:r>
              <a:rPr lang="en-US" sz="1200" kern="1200" dirty="0">
                <a:solidFill>
                  <a:schemeClr val="tx1"/>
                </a:solidFill>
                <a:effectLst/>
                <a:latin typeface="+mn-lt"/>
                <a:ea typeface="+mn-ea"/>
                <a:cs typeface="+mn-cs"/>
              </a:rPr>
              <a:t>The supportive housing development must design tenant screening in a manner that ensures tenants are not screened out for having too little or no income, active or a history of substance use, a criminal record (with exceptions for program mandated restrictions), or a history of victimization; e.g., domestic violence, sexual assault or abuse</a:t>
            </a:r>
          </a:p>
          <a:p>
            <a:pPr lvl="4"/>
            <a:r>
              <a:rPr lang="en-US" sz="1200" kern="1200" dirty="0">
                <a:solidFill>
                  <a:schemeClr val="tx1"/>
                </a:solidFill>
                <a:effectLst/>
                <a:latin typeface="+mn-lt"/>
                <a:ea typeface="+mn-ea"/>
                <a:cs typeface="+mn-cs"/>
              </a:rPr>
              <a:t>The development will use the Continuum of Care’s (CoC) Coordinated Entry system for referrals to the Supportive Housing units and must report through the </a:t>
            </a:r>
            <a:r>
              <a:rPr lang="en-US" sz="1200" kern="1200" dirty="0" err="1">
                <a:solidFill>
                  <a:schemeClr val="tx1"/>
                </a:solidFill>
                <a:effectLst/>
                <a:latin typeface="+mn-lt"/>
                <a:ea typeface="+mn-ea"/>
                <a:cs typeface="+mn-cs"/>
              </a:rPr>
              <a:t>CoC’s</a:t>
            </a:r>
            <a:r>
              <a:rPr lang="en-US" sz="1200" kern="1200" dirty="0">
                <a:solidFill>
                  <a:schemeClr val="tx1"/>
                </a:solidFill>
                <a:effectLst/>
                <a:latin typeface="+mn-lt"/>
                <a:ea typeface="+mn-ea"/>
                <a:cs typeface="+mn-cs"/>
              </a:rPr>
              <a:t> Homeless Management Information System (HMIS) </a:t>
            </a:r>
          </a:p>
          <a:p>
            <a:endParaRPr lang="en-US" dirty="0"/>
          </a:p>
        </p:txBody>
      </p:sp>
      <p:sp>
        <p:nvSpPr>
          <p:cNvPr id="4" name="Slide Number Placeholder 3"/>
          <p:cNvSpPr>
            <a:spLocks noGrp="1"/>
          </p:cNvSpPr>
          <p:nvPr>
            <p:ph type="sldNum" sz="quarter" idx="5"/>
          </p:nvPr>
        </p:nvSpPr>
        <p:spPr/>
        <p:txBody>
          <a:bodyPr/>
          <a:lstStyle/>
          <a:p>
            <a:fld id="{7F0CD7C5-ED69-46D0-8B39-54A4989CDF0D}" type="slidenum">
              <a:rPr lang="en-US" smtClean="0"/>
              <a:t>20</a:t>
            </a:fld>
            <a:endParaRPr lang="en-US" dirty="0"/>
          </a:p>
        </p:txBody>
      </p:sp>
    </p:spTree>
    <p:extLst>
      <p:ext uri="{BB962C8B-B14F-4D97-AF65-F5344CB8AC3E}">
        <p14:creationId xmlns:p14="http://schemas.microsoft.com/office/powerpoint/2010/main" val="1320427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4E48E7B7-5F2D-462A-B4F5-74DEC511D061}" type="slidenum">
              <a:rPr lang="en-US" smtClean="0"/>
              <a:t>23</a:t>
            </a:fld>
            <a:endParaRPr lang="en-US"/>
          </a:p>
        </p:txBody>
      </p:sp>
    </p:spTree>
    <p:extLst>
      <p:ext uri="{BB962C8B-B14F-4D97-AF65-F5344CB8AC3E}">
        <p14:creationId xmlns:p14="http://schemas.microsoft.com/office/powerpoint/2010/main" val="359213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48E7B7-5F2D-462A-B4F5-74DEC511D061}" type="slidenum">
              <a:rPr lang="en-US" smtClean="0"/>
              <a:t>3</a:t>
            </a:fld>
            <a:endParaRPr lang="en-US"/>
          </a:p>
        </p:txBody>
      </p:sp>
    </p:spTree>
    <p:extLst>
      <p:ext uri="{BB962C8B-B14F-4D97-AF65-F5344CB8AC3E}">
        <p14:creationId xmlns:p14="http://schemas.microsoft.com/office/powerpoint/2010/main" val="339091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latin typeface="Century Schoolbook" pitchFamily="18" charset="0"/>
              </a:rPr>
              <a:t>AMY	</a:t>
            </a:r>
          </a:p>
        </p:txBody>
      </p:sp>
      <p:sp>
        <p:nvSpPr>
          <p:cNvPr id="4" name="Slide Number Placeholder 3"/>
          <p:cNvSpPr>
            <a:spLocks noGrp="1"/>
          </p:cNvSpPr>
          <p:nvPr>
            <p:ph type="sldNum" sz="quarter" idx="10"/>
          </p:nvPr>
        </p:nvSpPr>
        <p:spPr/>
        <p:txBody>
          <a:bodyPr/>
          <a:lstStyle/>
          <a:p>
            <a:pPr>
              <a:defRPr/>
            </a:pPr>
            <a:fld id="{295F9F17-BD84-4D56-A3DF-1E59C5A370AF}"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693468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10"/>
          </p:nvPr>
        </p:nvSpPr>
        <p:spPr/>
        <p:txBody>
          <a:bodyPr/>
          <a:lstStyle/>
          <a:p>
            <a:fld id="{7F0CD7C5-ED69-46D0-8B39-54A4989CDF0D}" type="slidenum">
              <a:rPr lang="en-US" smtClean="0"/>
              <a:t>5</a:t>
            </a:fld>
            <a:endParaRPr lang="en-US" dirty="0"/>
          </a:p>
        </p:txBody>
      </p:sp>
    </p:spTree>
    <p:extLst>
      <p:ext uri="{BB962C8B-B14F-4D97-AF65-F5344CB8AC3E}">
        <p14:creationId xmlns:p14="http://schemas.microsoft.com/office/powerpoint/2010/main" val="3638189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r>
              <a:rPr lang="en-US" baseline="0" dirty="0"/>
              <a:t> AND JOHNNA</a:t>
            </a:r>
            <a:endParaRPr lang="en-US" dirty="0"/>
          </a:p>
        </p:txBody>
      </p:sp>
      <p:sp>
        <p:nvSpPr>
          <p:cNvPr id="4" name="Slide Number Placeholder 3"/>
          <p:cNvSpPr>
            <a:spLocks noGrp="1"/>
          </p:cNvSpPr>
          <p:nvPr>
            <p:ph type="sldNum" sz="quarter" idx="10"/>
          </p:nvPr>
        </p:nvSpPr>
        <p:spPr/>
        <p:txBody>
          <a:bodyPr/>
          <a:lstStyle/>
          <a:p>
            <a:fld id="{7F0CD7C5-ED69-46D0-8B39-54A4989CDF0D}" type="slidenum">
              <a:rPr lang="en-US" smtClean="0"/>
              <a:t>6</a:t>
            </a:fld>
            <a:endParaRPr lang="en-US" dirty="0"/>
          </a:p>
        </p:txBody>
      </p:sp>
    </p:spTree>
    <p:extLst>
      <p:ext uri="{BB962C8B-B14F-4D97-AF65-F5344CB8AC3E}">
        <p14:creationId xmlns:p14="http://schemas.microsoft.com/office/powerpoint/2010/main" val="105890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a:defRPr/>
            </a:pPr>
            <a:r>
              <a:rPr lang="en-US" dirty="0"/>
              <a:t>So, what is supportive housing?</a:t>
            </a:r>
          </a:p>
          <a:p>
            <a:pPr>
              <a:defRPr/>
            </a:pPr>
            <a:endParaRPr lang="en-US" dirty="0"/>
          </a:p>
          <a:p>
            <a:pPr>
              <a:defRPr/>
            </a:pPr>
            <a:r>
              <a:rPr lang="en-US" dirty="0"/>
              <a:t>Supportive housing is affordable </a:t>
            </a:r>
            <a:r>
              <a:rPr lang="en-US" b="1" dirty="0"/>
              <a:t>housing</a:t>
            </a:r>
            <a:r>
              <a:rPr lang="en-US" dirty="0"/>
              <a:t> where </a:t>
            </a:r>
            <a:r>
              <a:rPr lang="en-US" b="1" dirty="0"/>
              <a:t>supportive service providers</a:t>
            </a:r>
            <a:r>
              <a:rPr lang="en-US" dirty="0"/>
              <a:t> actively engage tenants in flexible, voluntary and comprehensive services and work with </a:t>
            </a:r>
            <a:r>
              <a:rPr lang="en-US" b="1" dirty="0"/>
              <a:t>property and housing management</a:t>
            </a:r>
            <a:r>
              <a:rPr lang="en-US" dirty="0"/>
              <a:t> to support tenant stability and ensure that the housing remains a positive </a:t>
            </a:r>
            <a:r>
              <a:rPr lang="en-US" b="1" dirty="0"/>
              <a:t>community</a:t>
            </a:r>
            <a:r>
              <a:rPr lang="en-US" dirty="0"/>
              <a:t> asset for the long-term. </a:t>
            </a:r>
          </a:p>
          <a:p>
            <a:pPr>
              <a:defRPr/>
            </a:pPr>
            <a:endParaRPr lang="en-US" dirty="0"/>
          </a:p>
          <a:p>
            <a:pPr>
              <a:defRPr/>
            </a:pPr>
            <a:r>
              <a:rPr lang="en-US" dirty="0"/>
              <a:t>Please visit the WHEDA website to learn more about Supportive Housing and watch the 4-part webinar series WHEDA and CSH did on Supportive</a:t>
            </a:r>
          </a:p>
          <a:p>
            <a:endParaRPr lang="en-US" dirty="0">
              <a:cs typeface="Calibri" panose="020F0502020204030204"/>
            </a:endParaRPr>
          </a:p>
          <a:p>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387292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Facilitator:</a:t>
            </a:r>
            <a:r>
              <a:rPr lang="en-US" baseline="0" dirty="0"/>
              <a:t> We start our </a:t>
            </a:r>
            <a:r>
              <a:rPr lang="en-US" dirty="0"/>
              <a:t>approach to developing tenant-centered supportive housing by looking at our communities and who we expect to serve in our programs. The data we evaluate will help us understand what services are needed, where to locate programs and they type of model to develop.  Lets take a look at the big picture for the state of Wisconsin.</a:t>
            </a:r>
          </a:p>
          <a:p>
            <a:endParaRPr lang="en-US" dirty="0"/>
          </a:p>
          <a:p>
            <a:r>
              <a:rPr lang="en-US" dirty="0"/>
              <a:t>Using the CSH National Supportive Housing Needs Assessment, we find that 13,300 WI household needs supportive housing today with the top 3 biggest needs coming from the Aging, Justice and IDD populations. Aging (4,725 households), Justice (3,922 households) and IDD (2,143 households)</a:t>
            </a:r>
          </a:p>
        </p:txBody>
      </p:sp>
      <p:sp>
        <p:nvSpPr>
          <p:cNvPr id="4" name="Slide Number Placeholder 3"/>
          <p:cNvSpPr>
            <a:spLocks noGrp="1"/>
          </p:cNvSpPr>
          <p:nvPr>
            <p:ph type="sldNum" sz="quarter" idx="5"/>
          </p:nvPr>
        </p:nvSpPr>
        <p:spPr/>
        <p:txBody>
          <a:bodyPr/>
          <a:lstStyle/>
          <a:p>
            <a:fld id="{7F0CD7C5-ED69-46D0-8B39-54A4989CDF0D}" type="slidenum">
              <a:rPr lang="en-US" smtClean="0"/>
              <a:t>8</a:t>
            </a:fld>
            <a:endParaRPr lang="en-US" dirty="0"/>
          </a:p>
        </p:txBody>
      </p:sp>
    </p:spTree>
    <p:extLst>
      <p:ext uri="{BB962C8B-B14F-4D97-AF65-F5344CB8AC3E}">
        <p14:creationId xmlns:p14="http://schemas.microsoft.com/office/powerpoint/2010/main" val="79483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AMY</a:t>
            </a:r>
          </a:p>
          <a:p>
            <a:endParaRPr lang="en-US" dirty="0"/>
          </a:p>
          <a:p>
            <a:r>
              <a:rPr lang="en-US" dirty="0"/>
              <a:t>Facilitator:</a:t>
            </a:r>
          </a:p>
          <a:p>
            <a:endParaRPr lang="en-US" baseline="0" dirty="0"/>
          </a:p>
          <a:p>
            <a:endParaRPr lang="en-US" baseline="0" dirty="0"/>
          </a:p>
          <a:p>
            <a:r>
              <a:rPr lang="en-US" baseline="0" dirty="0"/>
              <a:t>Note: This graphic provides further detail, to that demonstrated on the RDDI chart. Point out the data specific to the SHI state’s data.  </a:t>
            </a:r>
          </a:p>
        </p:txBody>
      </p:sp>
    </p:spTree>
    <p:extLst>
      <p:ext uri="{BB962C8B-B14F-4D97-AF65-F5344CB8AC3E}">
        <p14:creationId xmlns:p14="http://schemas.microsoft.com/office/powerpoint/2010/main" val="82447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a:p>
            <a:endParaRPr lang="en-US" dirty="0"/>
          </a:p>
          <a:p>
            <a:r>
              <a:rPr lang="en-US" baseline="0" dirty="0"/>
              <a:t>Looking at CSH’s Racial Disparities and Disproportionality Index, the Index </a:t>
            </a:r>
            <a:r>
              <a:rPr lang="en-US" dirty="0"/>
              <a:t>that looks at 16 unique systems and measures whether a racial and/or ethnic group’s representation in a particular public system is proportionate to, over or below their representation in the overall population (proportionality) and also allows for the examination of systematic differences between groups and geographies (disparities). </a:t>
            </a:r>
            <a:endParaRPr lang="en-US" dirty="0">
              <a:ea typeface="+mn-ea"/>
              <a:cs typeface="+mn-cs"/>
            </a:endParaRPr>
          </a:p>
          <a:p>
            <a:endParaRPr lang="en-US" dirty="0"/>
          </a:p>
          <a:p>
            <a:r>
              <a:rPr lang="en-US" dirty="0"/>
              <a:t>CSH’s Index can be viewed as the “likelihood of one group experiencing an event, compared to the likelihood of another group experiencing that same event.”</a:t>
            </a:r>
          </a:p>
          <a:p>
            <a:r>
              <a:rPr lang="en-US" dirty="0"/>
              <a:t>What the data tells us is that persons of color disproportionately experience chronic homelessness compared to other groups</a:t>
            </a:r>
            <a:endParaRPr lang="en-US" baseline="0" dirty="0"/>
          </a:p>
          <a:p>
            <a:endParaRPr lang="en-US" dirty="0"/>
          </a:p>
          <a:p>
            <a:r>
              <a:rPr lang="en-US" dirty="0"/>
              <a:t>African</a:t>
            </a:r>
            <a:r>
              <a:rPr lang="en-US" baseline="0" dirty="0"/>
              <a:t> Americans/Black (dark green) very disproportionately represented across many sectors.  However, Whites are disproportionately represented in the Aging and Substance Use sectors.</a:t>
            </a:r>
          </a:p>
          <a:p>
            <a:endParaRPr lang="en-US" baseline="0" dirty="0"/>
          </a:p>
          <a:p>
            <a:r>
              <a:rPr lang="en-US" baseline="0" dirty="0"/>
              <a:t>Chronic Homelessness: AA 7.33 times more likely, NA 4.52 times (mirrored exactly in non-chronic homeless numbers – CHECK THIS WITH GABE)</a:t>
            </a:r>
          </a:p>
          <a:p>
            <a:r>
              <a:rPr lang="en-US" baseline="0" dirty="0"/>
              <a:t>Homeless Families: AA 8.42 times more likely, NA 6.58 times</a:t>
            </a:r>
          </a:p>
          <a:p>
            <a:r>
              <a:rPr lang="en-US" baseline="0" dirty="0"/>
              <a:t>Unaccompanied Transition Aged Youth: AA 14.99 times more likely</a:t>
            </a:r>
          </a:p>
          <a:p>
            <a:r>
              <a:rPr lang="en-US" baseline="0" dirty="0"/>
              <a:t>Justice Involved Transition Aged Youth: AA 20.12 times more likely</a:t>
            </a:r>
          </a:p>
          <a:p>
            <a:r>
              <a:rPr lang="en-US" baseline="0" dirty="0"/>
              <a:t>Prison: AA 10.69 times more likely, NA 4.20 times more likely</a:t>
            </a:r>
          </a:p>
          <a:p>
            <a:r>
              <a:rPr lang="en-US" baseline="0" dirty="0"/>
              <a:t>Jail: AA 5.67 times more likely, NA 7.71 times more likely</a:t>
            </a:r>
          </a:p>
          <a:p>
            <a:r>
              <a:rPr lang="en-US" baseline="0" dirty="0"/>
              <a:t>** Substance Use: Whites are 3.29 times more likely to be involved with this sector despite the #s we see in the jail or prison populations.</a:t>
            </a:r>
          </a:p>
          <a:p>
            <a:r>
              <a:rPr lang="en-US" baseline="0" dirty="0"/>
              <a:t>** Also, the disproportionalities we see in chronic homelessness (and general homelessness), does not match what we see in who is showing up in MH Institutions or MH Residential settings.</a:t>
            </a:r>
            <a:endParaRPr lang="en-US" dirty="0"/>
          </a:p>
        </p:txBody>
      </p:sp>
      <p:sp>
        <p:nvSpPr>
          <p:cNvPr id="4" name="Slide Number Placeholder 3"/>
          <p:cNvSpPr>
            <a:spLocks noGrp="1"/>
          </p:cNvSpPr>
          <p:nvPr>
            <p:ph type="sldNum" sz="quarter" idx="10"/>
          </p:nvPr>
        </p:nvSpPr>
        <p:spPr/>
        <p:txBody>
          <a:bodyPr/>
          <a:lstStyle/>
          <a:p>
            <a:fld id="{7F0CD7C5-ED69-46D0-8B39-54A4989CDF0D}" type="slidenum">
              <a:rPr lang="en-US" smtClean="0"/>
              <a:t>10</a:t>
            </a:fld>
            <a:endParaRPr lang="en-US" dirty="0"/>
          </a:p>
        </p:txBody>
      </p:sp>
    </p:spTree>
    <p:extLst>
      <p:ext uri="{BB962C8B-B14F-4D97-AF65-F5344CB8AC3E}">
        <p14:creationId xmlns:p14="http://schemas.microsoft.com/office/powerpoint/2010/main" val="47571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14.xml"/><Relationship Id="rId4" Type="http://schemas.openxmlformats.org/officeDocument/2006/relationships/image" Target="../media/image8.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8" name="Rectangle 7"/>
          <p:cNvSpPr/>
          <p:nvPr userDrawn="1"/>
        </p:nvSpPr>
        <p:spPr>
          <a:xfrm>
            <a:off x="-13398" y="0"/>
            <a:ext cx="12192000" cy="47408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srgbClr val="4F5053"/>
                </a:solidFill>
                <a:latin typeface="Arial"/>
              </a:rPr>
              <a:t>© All rights reserved. No utilization or reproduction of this material is allowed without the written permission of CSH.</a:t>
            </a:r>
          </a:p>
          <a:p>
            <a:endParaRPr lang="en-US" dirty="0"/>
          </a:p>
        </p:txBody>
      </p:sp>
    </p:spTree>
    <p:extLst>
      <p:ext uri="{BB962C8B-B14F-4D97-AF65-F5344CB8AC3E}">
        <p14:creationId xmlns:p14="http://schemas.microsoft.com/office/powerpoint/2010/main" val="381729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Tree>
    <p:extLst>
      <p:ext uri="{BB962C8B-B14F-4D97-AF65-F5344CB8AC3E}">
        <p14:creationId xmlns:p14="http://schemas.microsoft.com/office/powerpoint/2010/main" val="27992412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Thank you">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2F2F2"/>
                </a:solidFill>
                <a:effectLst/>
                <a:uLnTx/>
                <a:uFillTx/>
                <a:latin typeface="Calibri"/>
                <a:ea typeface="+mn-ea"/>
                <a:cs typeface="+mn-cs"/>
              </a:rPr>
              <a:t>Visit </a:t>
            </a:r>
            <a:r>
              <a:rPr kumimoji="0" lang="en-US" sz="2400" b="1" i="0" u="none" strike="noStrike" kern="1200" cap="none" spc="0" normalizeH="0" baseline="0" noProof="0" dirty="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730" y="735516"/>
            <a:ext cx="4816938" cy="4897066"/>
          </a:xfrm>
          <a:prstGeom prst="rect">
            <a:avLst/>
          </a:prstGeom>
        </p:spPr>
      </p:pic>
    </p:spTree>
    <p:extLst>
      <p:ext uri="{BB962C8B-B14F-4D97-AF65-F5344CB8AC3E}">
        <p14:creationId xmlns:p14="http://schemas.microsoft.com/office/powerpoint/2010/main" val="17852999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1_Thank you">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2F2F2"/>
                </a:solidFill>
                <a:effectLst/>
                <a:uLnTx/>
                <a:uFillTx/>
                <a:latin typeface="Calibri"/>
                <a:ea typeface="+mn-ea"/>
                <a:cs typeface="+mn-cs"/>
              </a:rPr>
              <a:t>Visit </a:t>
            </a:r>
            <a:r>
              <a:rPr kumimoji="0" lang="en-US" sz="2400" b="1" i="0" u="none" strike="noStrike" kern="1200" cap="none" spc="0" normalizeH="0" baseline="0" noProof="0" dirty="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9869" y="695038"/>
            <a:ext cx="4742576" cy="4897066"/>
          </a:xfrm>
          <a:prstGeom prst="rect">
            <a:avLst/>
          </a:prstGeom>
        </p:spPr>
      </p:pic>
    </p:spTree>
    <p:extLst>
      <p:ext uri="{BB962C8B-B14F-4D97-AF65-F5344CB8AC3E}">
        <p14:creationId xmlns:p14="http://schemas.microsoft.com/office/powerpoint/2010/main" val="9894452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2_Thank you">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2F2F2"/>
                </a:solidFill>
                <a:effectLst/>
                <a:uLnTx/>
                <a:uFillTx/>
                <a:latin typeface="Calibri"/>
                <a:ea typeface="+mn-ea"/>
                <a:cs typeface="+mn-cs"/>
              </a:rPr>
              <a:t>Visit </a:t>
            </a:r>
            <a:r>
              <a:rPr kumimoji="0" lang="en-US" sz="2400" b="1" i="0" u="none" strike="noStrike" kern="1200" cap="none" spc="0" normalizeH="0" baseline="0" noProof="0" dirty="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728" y="735516"/>
            <a:ext cx="4894976" cy="4897066"/>
          </a:xfrm>
          <a:prstGeom prst="rect">
            <a:avLst/>
          </a:prstGeom>
        </p:spPr>
      </p:pic>
    </p:spTree>
    <p:extLst>
      <p:ext uri="{BB962C8B-B14F-4D97-AF65-F5344CB8AC3E}">
        <p14:creationId xmlns:p14="http://schemas.microsoft.com/office/powerpoint/2010/main" val="26808744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51712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230" y="506205"/>
            <a:ext cx="7121455" cy="566531"/>
          </a:xfrm>
        </p:spPr>
        <p:txBody>
          <a:bodyPr anchor="b"/>
          <a:lstStyle>
            <a:lvl1pPr>
              <a:defRPr sz="3200" b="1" i="0" baseline="0"/>
            </a:lvl1pPr>
          </a:lstStyle>
          <a:p>
            <a:r>
              <a:rPr lang="en-US"/>
              <a:t>IMAGE AND TEXT</a:t>
            </a:r>
          </a:p>
        </p:txBody>
      </p:sp>
      <p:sp>
        <p:nvSpPr>
          <p:cNvPr id="3" name="Picture Placeholder 2"/>
          <p:cNvSpPr>
            <a:spLocks noGrp="1"/>
          </p:cNvSpPr>
          <p:nvPr>
            <p:ph type="pic" idx="1"/>
          </p:nvPr>
        </p:nvSpPr>
        <p:spPr>
          <a:xfrm>
            <a:off x="0" y="1552437"/>
            <a:ext cx="6172200" cy="38445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 Placeholder 10"/>
          <p:cNvSpPr>
            <a:spLocks noGrp="1"/>
          </p:cNvSpPr>
          <p:nvPr>
            <p:ph type="body" sz="quarter" idx="19" hasCustomPrompt="1"/>
          </p:nvPr>
        </p:nvSpPr>
        <p:spPr>
          <a:xfrm>
            <a:off x="6503893" y="1552437"/>
            <a:ext cx="5212978" cy="14328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chemeClr val="accent6"/>
              </a:buClr>
              <a:buSzPct val="110000"/>
              <a:buFont typeface="Calibri" panose="020F0502020204030204" pitchFamily="34" charset="0"/>
              <a:buChar char="●"/>
              <a:tabLst/>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endParaRPr lang="en-US">
              <a:solidFill>
                <a:schemeClr val="tx1">
                  <a:lumMod val="65000"/>
                  <a:lumOff val="35000"/>
                </a:schemeClr>
              </a:solidFill>
            </a:endParaRPr>
          </a:p>
        </p:txBody>
      </p:sp>
    </p:spTree>
    <p:extLst>
      <p:ext uri="{BB962C8B-B14F-4D97-AF65-F5344CB8AC3E}">
        <p14:creationId xmlns:p14="http://schemas.microsoft.com/office/powerpoint/2010/main" val="38382011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5500" y="395836"/>
            <a:ext cx="7121455" cy="566531"/>
          </a:xfrm>
        </p:spPr>
        <p:txBody>
          <a:bodyPr anchor="b"/>
          <a:lstStyle>
            <a:lvl1pPr algn="r">
              <a:defRPr sz="3200" b="1" i="0" baseline="0"/>
            </a:lvl1pPr>
          </a:lstStyle>
          <a:p>
            <a:r>
              <a:rPr lang="en-US"/>
              <a:t>IMAGE AND TEXT</a:t>
            </a:r>
          </a:p>
        </p:txBody>
      </p:sp>
      <p:sp>
        <p:nvSpPr>
          <p:cNvPr id="3" name="Picture Placeholder 2"/>
          <p:cNvSpPr>
            <a:spLocks noGrp="1"/>
          </p:cNvSpPr>
          <p:nvPr>
            <p:ph type="pic" idx="1"/>
          </p:nvPr>
        </p:nvSpPr>
        <p:spPr>
          <a:xfrm>
            <a:off x="0" y="1552437"/>
            <a:ext cx="12192000" cy="324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 Placeholder 6"/>
          <p:cNvSpPr>
            <a:spLocks noGrp="1"/>
          </p:cNvSpPr>
          <p:nvPr>
            <p:ph type="body" sz="quarter" idx="10" hasCustomPrompt="1"/>
          </p:nvPr>
        </p:nvSpPr>
        <p:spPr>
          <a:xfrm>
            <a:off x="5123413" y="994190"/>
            <a:ext cx="6778625" cy="527119"/>
          </a:xfrm>
          <a:prstGeom prst="rect">
            <a:avLst/>
          </a:prstGeom>
        </p:spPr>
        <p:txBody>
          <a:bodyPr/>
          <a:lstStyle>
            <a:lvl1pPr marL="0" indent="0" algn="r">
              <a:buNone/>
              <a:defRPr sz="2400" baseline="0"/>
            </a:lvl1pPr>
          </a:lstStyle>
          <a:p>
            <a:pPr lvl="0"/>
            <a:r>
              <a:rPr lang="en-US"/>
              <a:t>Text here</a:t>
            </a:r>
          </a:p>
        </p:txBody>
      </p:sp>
      <p:sp>
        <p:nvSpPr>
          <p:cNvPr id="9" name="Text Placeholder 6"/>
          <p:cNvSpPr>
            <a:spLocks noGrp="1"/>
          </p:cNvSpPr>
          <p:nvPr>
            <p:ph type="body" sz="quarter" idx="11" hasCustomPrompt="1"/>
          </p:nvPr>
        </p:nvSpPr>
        <p:spPr>
          <a:xfrm>
            <a:off x="5123412" y="5047587"/>
            <a:ext cx="6778625" cy="527119"/>
          </a:xfrm>
          <a:prstGeom prst="rect">
            <a:avLst/>
          </a:prstGeom>
        </p:spPr>
        <p:txBody>
          <a:bodyPr/>
          <a:lstStyle>
            <a:lvl1pPr marL="0" indent="0" algn="r">
              <a:buNone/>
              <a:defRPr sz="2400" baseline="0"/>
            </a:lvl1pPr>
          </a:lstStyle>
          <a:p>
            <a:pPr lvl="0"/>
            <a:r>
              <a:rPr lang="en-US"/>
              <a:t>Text here</a:t>
            </a:r>
          </a:p>
        </p:txBody>
      </p:sp>
    </p:spTree>
    <p:extLst>
      <p:ext uri="{BB962C8B-B14F-4D97-AF65-F5344CB8AC3E}">
        <p14:creationId xmlns:p14="http://schemas.microsoft.com/office/powerpoint/2010/main" val="29660375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dirty="0"/>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8" name="Content Placeholder 3"/>
          <p:cNvSpPr>
            <a:spLocks noGrp="1"/>
          </p:cNvSpPr>
          <p:nvPr>
            <p:ph sz="half" idx="10"/>
          </p:nvPr>
        </p:nvSpPr>
        <p:spPr>
          <a:xfrm>
            <a:off x="85164" y="1325563"/>
            <a:ext cx="12106835" cy="4486275"/>
          </a:xfrm>
          <a:prstGeom prst="rect">
            <a:avLst/>
          </a:prstGeom>
        </p:spPr>
        <p:txBody>
          <a:bodyPr/>
          <a:lstStyle>
            <a:lvl1pPr marL="228600" indent="-228600">
              <a:buClr>
                <a:schemeClr val="accent5"/>
              </a:buClr>
              <a:buFont typeface="Calibri" panose="020F0502020204030204" pitchFamily="34" charset="0"/>
              <a:buChar char="●"/>
              <a:defRPr/>
            </a:lvl1pPr>
            <a:lvl2pPr marL="685800" indent="-228600">
              <a:buClr>
                <a:schemeClr val="accent5"/>
              </a:buClr>
              <a:buFont typeface="Calibri" panose="020F0502020204030204" pitchFamily="34" charset="0"/>
              <a:buChar char="●"/>
              <a:defRPr/>
            </a:lvl2pPr>
            <a:lvl3pPr marL="1143000" indent="-228600">
              <a:buClr>
                <a:schemeClr val="accent5"/>
              </a:buClr>
              <a:buFont typeface="Calibri" panose="020F0502020204030204" pitchFamily="34" charset="0"/>
              <a:buChar char="●"/>
              <a:defRPr/>
            </a:lvl3pPr>
            <a:lvl4pPr marL="1600200" indent="-228600">
              <a:buClr>
                <a:schemeClr val="accent5"/>
              </a:buClr>
              <a:buFont typeface="Calibri" panose="020F0502020204030204" pitchFamily="34" charset="0"/>
              <a:buChar char="●"/>
              <a:defRPr/>
            </a:lvl4pPr>
            <a:lvl5pPr marL="2057400" indent="-228600">
              <a:buClr>
                <a:schemeClr val="accent5"/>
              </a:buClr>
              <a:buFont typeface="Calibri" panose="020F050202020403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26636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4" name="Rectangle 3"/>
          <p:cNvSpPr/>
          <p:nvPr userDrawn="1"/>
        </p:nvSpPr>
        <p:spPr>
          <a:xfrm>
            <a:off x="-18875" y="-5233"/>
            <a:ext cx="12192000" cy="3896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Footer Placeholder 2"/>
          <p:cNvSpPr>
            <a:spLocks noGrp="1"/>
          </p:cNvSpPr>
          <p:nvPr>
            <p:ph type="ftr" sz="quarter" idx="10"/>
          </p:nvPr>
        </p:nvSpPr>
        <p:spPr/>
        <p:txBody>
          <a:body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2235" y="0"/>
            <a:ext cx="2209800" cy="2209800"/>
          </a:xfrm>
          <a:prstGeom prst="rect">
            <a:avLst/>
          </a:prstGeom>
        </p:spPr>
      </p:pic>
      <p:sp>
        <p:nvSpPr>
          <p:cNvPr id="9" name="Content Placeholder 8"/>
          <p:cNvSpPr>
            <a:spLocks noGrp="1"/>
          </p:cNvSpPr>
          <p:nvPr>
            <p:ph sz="quarter" idx="11" hasCustomPrompt="1"/>
          </p:nvPr>
        </p:nvSpPr>
        <p:spPr>
          <a:xfrm>
            <a:off x="266207" y="2578645"/>
            <a:ext cx="10556875" cy="1079500"/>
          </a:xfrm>
          <a:prstGeom prst="rect">
            <a:avLst/>
          </a:prstGeom>
        </p:spPr>
        <p:txBody>
          <a:bodyPr/>
          <a:lstStyle>
            <a:lvl1pPr marL="0" indent="0">
              <a:buNone/>
              <a:defRPr sz="4000">
                <a:solidFill>
                  <a:schemeClr val="bg1"/>
                </a:solidFill>
              </a:defRPr>
            </a:lvl1pPr>
          </a:lstStyle>
          <a:p>
            <a:pPr lvl="0"/>
            <a:r>
              <a:rPr lang="en-US" dirty="0"/>
              <a:t>Quote</a:t>
            </a:r>
          </a:p>
        </p:txBody>
      </p:sp>
      <p:sp>
        <p:nvSpPr>
          <p:cNvPr id="11" name="Text Placeholder 10"/>
          <p:cNvSpPr>
            <a:spLocks noGrp="1"/>
          </p:cNvSpPr>
          <p:nvPr>
            <p:ph type="body" sz="quarter" idx="12" hasCustomPrompt="1"/>
          </p:nvPr>
        </p:nvSpPr>
        <p:spPr>
          <a:xfrm>
            <a:off x="266207" y="4046252"/>
            <a:ext cx="11080750" cy="1819275"/>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r>
              <a:rPr lang="en-US" dirty="0" err="1">
                <a:solidFill>
                  <a:schemeClr val="tx1">
                    <a:lumMod val="65000"/>
                    <a:lumOff val="35000"/>
                  </a:schemeClr>
                </a:solidFill>
              </a:rPr>
              <a:t>Nullam</a:t>
            </a:r>
            <a:r>
              <a:rPr lang="en-US" dirty="0">
                <a:solidFill>
                  <a:schemeClr val="tx1">
                    <a:lumMod val="65000"/>
                    <a:lumOff val="35000"/>
                  </a:schemeClr>
                </a:solidFill>
              </a:rPr>
              <a:t> semper, </a:t>
            </a:r>
            <a:r>
              <a:rPr lang="en-US" dirty="0" err="1">
                <a:solidFill>
                  <a:schemeClr val="tx1">
                    <a:lumMod val="65000"/>
                    <a:lumOff val="35000"/>
                  </a:schemeClr>
                </a:solidFill>
              </a:rPr>
              <a:t>sem</a:t>
            </a:r>
            <a:r>
              <a:rPr lang="en-US" dirty="0">
                <a:solidFill>
                  <a:schemeClr val="tx1">
                    <a:lumMod val="65000"/>
                    <a:lumOff val="35000"/>
                  </a:schemeClr>
                </a:solidFill>
              </a:rPr>
              <a:t> a dictum gravida,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mauris</a:t>
            </a:r>
            <a:r>
              <a:rPr lang="en-US" dirty="0">
                <a:solidFill>
                  <a:schemeClr val="tx1">
                    <a:lumMod val="65000"/>
                    <a:lumOff val="35000"/>
                  </a:schemeClr>
                </a:solidFill>
              </a:rPr>
              <a:t> </a:t>
            </a:r>
            <a:r>
              <a:rPr lang="en-US" dirty="0" err="1">
                <a:solidFill>
                  <a:schemeClr val="tx1">
                    <a:lumMod val="65000"/>
                    <a:lumOff val="35000"/>
                  </a:schemeClr>
                </a:solidFill>
              </a:rPr>
              <a:t>laoreet</a:t>
            </a:r>
            <a:r>
              <a:rPr lang="en-US" dirty="0">
                <a:solidFill>
                  <a:schemeClr val="tx1">
                    <a:lumMod val="65000"/>
                    <a:lumOff val="35000"/>
                  </a:schemeClr>
                </a:solidFill>
              </a:rPr>
              <a:t> </a:t>
            </a:r>
            <a:r>
              <a:rPr lang="en-US" dirty="0" err="1">
                <a:solidFill>
                  <a:schemeClr val="tx1">
                    <a:lumMod val="65000"/>
                    <a:lumOff val="35000"/>
                  </a:schemeClr>
                </a:solidFill>
              </a:rPr>
              <a:t>turpis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luctus</a:t>
            </a:r>
            <a:r>
              <a:rPr lang="en-US" dirty="0">
                <a:solidFill>
                  <a:schemeClr val="tx1">
                    <a:lumMod val="65000"/>
                    <a:lumOff val="35000"/>
                  </a:schemeClr>
                </a:solidFill>
              </a:rPr>
              <a:t> </a:t>
            </a:r>
            <a:r>
              <a:rPr lang="en-US" dirty="0" err="1">
                <a:solidFill>
                  <a:schemeClr val="tx1">
                    <a:lumMod val="65000"/>
                    <a:lumOff val="35000"/>
                  </a:schemeClr>
                </a:solidFill>
              </a:rPr>
              <a:t>mauris</a:t>
            </a:r>
            <a:r>
              <a:rPr lang="en-US" dirty="0">
                <a:solidFill>
                  <a:schemeClr val="tx1">
                    <a:lumMod val="65000"/>
                    <a:lumOff val="35000"/>
                  </a:schemeClr>
                </a:solidFill>
              </a:rPr>
              <a:t> </a:t>
            </a:r>
            <a:r>
              <a:rPr lang="en-US" dirty="0" err="1">
                <a:solidFill>
                  <a:schemeClr val="tx1">
                    <a:lumMod val="65000"/>
                    <a:lumOff val="35000"/>
                  </a:schemeClr>
                </a:solidFill>
              </a:rPr>
              <a:t>massa</a:t>
            </a:r>
            <a:r>
              <a:rPr lang="en-US" dirty="0">
                <a:solidFill>
                  <a:schemeClr val="tx1">
                    <a:lumMod val="65000"/>
                    <a:lumOff val="35000"/>
                  </a:schemeClr>
                </a:solidFill>
              </a:rPr>
              <a:t> vitae diam. </a:t>
            </a:r>
            <a:r>
              <a:rPr lang="en-US" dirty="0" err="1">
                <a:solidFill>
                  <a:schemeClr val="tx1">
                    <a:lumMod val="65000"/>
                    <a:lumOff val="35000"/>
                  </a:schemeClr>
                </a:solidFill>
              </a:rPr>
              <a:t>Nullam</a:t>
            </a:r>
            <a:r>
              <a:rPr lang="en-US" dirty="0">
                <a:solidFill>
                  <a:schemeClr val="tx1">
                    <a:lumMod val="65000"/>
                    <a:lumOff val="35000"/>
                  </a:schemeClr>
                </a:solidFill>
              </a:rPr>
              <a:t> </a:t>
            </a:r>
            <a:r>
              <a:rPr lang="en-US" dirty="0" err="1">
                <a:solidFill>
                  <a:schemeClr val="tx1">
                    <a:lumMod val="65000"/>
                    <a:lumOff val="35000"/>
                  </a:schemeClr>
                </a:solidFill>
              </a:rPr>
              <a:t>vel</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auctor</a:t>
            </a:r>
            <a:r>
              <a:rPr lang="en-US" dirty="0">
                <a:solidFill>
                  <a:schemeClr val="tx1">
                    <a:lumMod val="65000"/>
                    <a:lumOff val="35000"/>
                  </a:schemeClr>
                </a:solidFill>
              </a:rPr>
              <a:t>, </a:t>
            </a:r>
            <a:r>
              <a:rPr lang="en-US" dirty="0" err="1">
                <a:solidFill>
                  <a:schemeClr val="tx1">
                    <a:lumMod val="65000"/>
                    <a:lumOff val="35000"/>
                  </a:schemeClr>
                </a:solidFill>
              </a:rPr>
              <a:t>auctor</a:t>
            </a:r>
            <a:r>
              <a:rPr lang="en-US" dirty="0">
                <a:solidFill>
                  <a:schemeClr val="tx1">
                    <a:lumMod val="65000"/>
                    <a:lumOff val="35000"/>
                  </a:schemeClr>
                </a:solidFill>
              </a:rPr>
              <a:t> ligula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mattis</a:t>
            </a:r>
            <a:r>
              <a:rPr lang="en-US" dirty="0">
                <a:solidFill>
                  <a:schemeClr val="tx1">
                    <a:lumMod val="65000"/>
                    <a:lumOff val="35000"/>
                  </a:schemeClr>
                </a:solidFill>
              </a:rPr>
              <a:t> </a:t>
            </a:r>
            <a:r>
              <a:rPr lang="en-US" dirty="0" err="1">
                <a:solidFill>
                  <a:schemeClr val="tx1">
                    <a:lumMod val="65000"/>
                    <a:lumOff val="35000"/>
                  </a:schemeClr>
                </a:solidFill>
              </a:rPr>
              <a:t>neque</a:t>
            </a:r>
            <a:r>
              <a:rPr lang="en-US" dirty="0">
                <a:solidFill>
                  <a:schemeClr val="tx1">
                    <a:lumMod val="65000"/>
                    <a:lumOff val="35000"/>
                  </a:schemeClr>
                </a:solidFill>
              </a:rPr>
              <a:t>.</a:t>
            </a:r>
          </a:p>
          <a:p>
            <a:r>
              <a:rPr lang="en-US" dirty="0" err="1">
                <a:solidFill>
                  <a:schemeClr val="tx1">
                    <a:lumMod val="65000"/>
                    <a:lumOff val="35000"/>
                  </a:schemeClr>
                </a:solidFill>
              </a:rPr>
              <a:t>Donec</a:t>
            </a:r>
            <a:r>
              <a:rPr lang="en-US" dirty="0">
                <a:solidFill>
                  <a:schemeClr val="tx1">
                    <a:lumMod val="65000"/>
                    <a:lumOff val="35000"/>
                  </a:schemeClr>
                </a:solidFill>
              </a:rPr>
              <a:t> </a:t>
            </a:r>
            <a:r>
              <a:rPr lang="en-US" dirty="0" err="1">
                <a:solidFill>
                  <a:schemeClr val="tx1">
                    <a:lumMod val="65000"/>
                    <a:lumOff val="35000"/>
                  </a:schemeClr>
                </a:solidFill>
              </a:rPr>
              <a:t>vestibulum</a:t>
            </a:r>
            <a:r>
              <a:rPr lang="en-US" dirty="0">
                <a:solidFill>
                  <a:schemeClr val="tx1">
                    <a:lumMod val="65000"/>
                    <a:lumOff val="35000"/>
                  </a:schemeClr>
                </a:solidFill>
              </a:rPr>
              <a:t> tempus </a:t>
            </a:r>
            <a:r>
              <a:rPr lang="en-US" dirty="0" err="1">
                <a:solidFill>
                  <a:schemeClr val="tx1">
                    <a:lumMod val="65000"/>
                    <a:lumOff val="35000"/>
                  </a:schemeClr>
                </a:solidFill>
              </a:rPr>
              <a:t>lectus</a:t>
            </a:r>
            <a:r>
              <a:rPr lang="en-US" dirty="0">
                <a:solidFill>
                  <a:schemeClr val="tx1">
                    <a:lumMod val="65000"/>
                    <a:lumOff val="35000"/>
                  </a:schemeClr>
                </a:solidFill>
              </a:rPr>
              <a:t>, </a:t>
            </a:r>
            <a:r>
              <a:rPr lang="en-US" dirty="0" err="1">
                <a:solidFill>
                  <a:schemeClr val="tx1">
                    <a:lumMod val="65000"/>
                    <a:lumOff val="35000"/>
                  </a:schemeClr>
                </a:solidFill>
              </a:rPr>
              <a:t>vel</a:t>
            </a:r>
            <a:r>
              <a:rPr lang="en-US" dirty="0">
                <a:solidFill>
                  <a:schemeClr val="tx1">
                    <a:lumMod val="65000"/>
                    <a:lumOff val="35000"/>
                  </a:schemeClr>
                </a:solidFill>
              </a:rPr>
              <a:t> </a:t>
            </a:r>
            <a:r>
              <a:rPr lang="en-US" dirty="0" err="1">
                <a:solidFill>
                  <a:schemeClr val="tx1">
                    <a:lumMod val="65000"/>
                    <a:lumOff val="35000"/>
                  </a:schemeClr>
                </a:solidFill>
              </a:rPr>
              <a:t>venenatis</a:t>
            </a:r>
            <a:r>
              <a:rPr lang="en-US" dirty="0">
                <a:solidFill>
                  <a:schemeClr val="tx1">
                    <a:lumMod val="65000"/>
                    <a:lumOff val="35000"/>
                  </a:schemeClr>
                </a:solidFill>
              </a:rPr>
              <a:t> nisi </a:t>
            </a:r>
            <a:r>
              <a:rPr lang="en-US" dirty="0" err="1">
                <a:solidFill>
                  <a:schemeClr val="tx1">
                    <a:lumMod val="65000"/>
                    <a:lumOff val="35000"/>
                  </a:schemeClr>
                </a:solidFill>
              </a:rPr>
              <a:t>scelerisque</a:t>
            </a:r>
            <a:r>
              <a:rPr lang="en-US" dirty="0">
                <a:solidFill>
                  <a:schemeClr val="tx1">
                    <a:lumMod val="65000"/>
                    <a:lumOff val="35000"/>
                  </a:schemeClr>
                </a:solidFill>
              </a:rPr>
              <a:t> </a:t>
            </a:r>
            <a:r>
              <a:rPr lang="en-US" dirty="0" err="1">
                <a:solidFill>
                  <a:schemeClr val="tx1">
                    <a:lumMod val="65000"/>
                    <a:lumOff val="35000"/>
                  </a:schemeClr>
                </a:solidFill>
              </a:rPr>
              <a:t>nec</a:t>
            </a:r>
            <a:r>
              <a:rPr lang="en-US" dirty="0">
                <a:solidFill>
                  <a:schemeClr val="tx1">
                    <a:lumMod val="65000"/>
                    <a:lumOff val="35000"/>
                  </a:schemeClr>
                </a:solidFill>
              </a:rPr>
              <a:t>. </a:t>
            </a:r>
            <a:r>
              <a:rPr lang="en-US" dirty="0" err="1">
                <a:solidFill>
                  <a:schemeClr val="tx1">
                    <a:lumMod val="65000"/>
                    <a:lumOff val="35000"/>
                  </a:schemeClr>
                </a:solidFill>
              </a:rPr>
              <a:t>Vivamus</a:t>
            </a:r>
            <a:r>
              <a:rPr lang="en-US" dirty="0">
                <a:solidFill>
                  <a:schemeClr val="tx1">
                    <a:lumMod val="65000"/>
                    <a:lumOff val="35000"/>
                  </a:schemeClr>
                </a:solidFill>
              </a:rPr>
              <a:t> </a:t>
            </a:r>
            <a:r>
              <a:rPr lang="en-US" dirty="0" err="1">
                <a:solidFill>
                  <a:schemeClr val="tx1">
                    <a:lumMod val="65000"/>
                    <a:lumOff val="35000"/>
                  </a:schemeClr>
                </a:solidFill>
              </a:rPr>
              <a:t>nec</a:t>
            </a:r>
            <a:r>
              <a:rPr lang="en-US" dirty="0">
                <a:solidFill>
                  <a:schemeClr val="tx1">
                    <a:lumMod val="65000"/>
                    <a:lumOff val="35000"/>
                  </a:schemeClr>
                </a:solidFill>
              </a:rPr>
              <a:t> </a:t>
            </a:r>
            <a:r>
              <a:rPr lang="en-US" dirty="0" err="1">
                <a:solidFill>
                  <a:schemeClr val="tx1">
                    <a:lumMod val="65000"/>
                    <a:lumOff val="35000"/>
                  </a:schemeClr>
                </a:solidFill>
              </a:rPr>
              <a:t>neque</a:t>
            </a:r>
            <a:r>
              <a:rPr lang="en-US" dirty="0">
                <a:solidFill>
                  <a:schemeClr val="tx1">
                    <a:lumMod val="65000"/>
                    <a:lumOff val="35000"/>
                  </a:schemeClr>
                </a:solidFill>
              </a:rPr>
              <a:t> </a:t>
            </a:r>
            <a:r>
              <a:rPr lang="en-US" dirty="0" err="1">
                <a:solidFill>
                  <a:schemeClr val="tx1">
                    <a:lumMod val="65000"/>
                    <a:lumOff val="35000"/>
                  </a:schemeClr>
                </a:solidFill>
              </a:rPr>
              <a:t>pulvinar</a:t>
            </a:r>
            <a:r>
              <a:rPr lang="en-US" dirty="0">
                <a:solidFill>
                  <a:schemeClr val="tx1">
                    <a:lumMod val="65000"/>
                    <a:lumOff val="35000"/>
                  </a:schemeClr>
                </a:solidFill>
              </a:rPr>
              <a:t>, </a:t>
            </a:r>
            <a:r>
              <a:rPr lang="en-US" dirty="0" err="1">
                <a:solidFill>
                  <a:schemeClr val="tx1">
                    <a:lumMod val="65000"/>
                    <a:lumOff val="35000"/>
                  </a:schemeClr>
                </a:solidFill>
              </a:rPr>
              <a:t>pretium</a:t>
            </a:r>
            <a:r>
              <a:rPr lang="en-US" dirty="0">
                <a:solidFill>
                  <a:schemeClr val="tx1">
                    <a:lumMod val="65000"/>
                    <a:lumOff val="35000"/>
                  </a:schemeClr>
                </a:solidFill>
              </a:rPr>
              <a:t> ligula </a:t>
            </a:r>
            <a:r>
              <a:rPr lang="en-US" dirty="0" err="1">
                <a:solidFill>
                  <a:schemeClr val="tx1">
                    <a:lumMod val="65000"/>
                    <a:lumOff val="35000"/>
                  </a:schemeClr>
                </a:solidFill>
              </a:rPr>
              <a:t>nec</a:t>
            </a:r>
            <a:r>
              <a:rPr lang="en-US" dirty="0">
                <a:solidFill>
                  <a:schemeClr val="tx1">
                    <a:lumMod val="65000"/>
                    <a:lumOff val="35000"/>
                  </a:schemeClr>
                </a:solidFill>
              </a:rPr>
              <a:t>, </a:t>
            </a:r>
            <a:r>
              <a:rPr lang="en-US" dirty="0" err="1">
                <a:solidFill>
                  <a:schemeClr val="tx1">
                    <a:lumMod val="65000"/>
                    <a:lumOff val="35000"/>
                  </a:schemeClr>
                </a:solidFill>
              </a:rPr>
              <a:t>imperdiet</a:t>
            </a:r>
            <a:r>
              <a:rPr lang="en-US" dirty="0">
                <a:solidFill>
                  <a:schemeClr val="tx1">
                    <a:lumMod val="65000"/>
                    <a:lumOff val="35000"/>
                  </a:schemeClr>
                </a:solidFill>
              </a:rPr>
              <a:t> lacus.</a:t>
            </a:r>
          </a:p>
        </p:txBody>
      </p:sp>
    </p:spTree>
    <p:extLst>
      <p:ext uri="{BB962C8B-B14F-4D97-AF65-F5344CB8AC3E}">
        <p14:creationId xmlns:p14="http://schemas.microsoft.com/office/powerpoint/2010/main" val="22751970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9" name="Content Placeholder 3"/>
          <p:cNvSpPr>
            <a:spLocks noGrp="1"/>
          </p:cNvSpPr>
          <p:nvPr>
            <p:ph sz="half" idx="10"/>
          </p:nvPr>
        </p:nvSpPr>
        <p:spPr>
          <a:xfrm>
            <a:off x="838200" y="1690687"/>
            <a:ext cx="5157787" cy="4486275"/>
          </a:xfrm>
          <a:prstGeom prst="rect">
            <a:avLst/>
          </a:prstGeom>
        </p:spPr>
        <p:txBody>
          <a:bodyPr/>
          <a:lstStyle>
            <a:lvl1pPr marL="228600" indent="-228600">
              <a:buClr>
                <a:schemeClr val="accent5"/>
              </a:buClr>
              <a:buFont typeface="Calibri" panose="020F0502020204030204" pitchFamily="34" charset="0"/>
              <a:buChar char="●"/>
              <a:defRPr/>
            </a:lvl1pPr>
            <a:lvl2pPr marL="685800" indent="-228600">
              <a:buClr>
                <a:schemeClr val="accent5"/>
              </a:buClr>
              <a:buFont typeface="Calibri" panose="020F0502020204030204" pitchFamily="34" charset="0"/>
              <a:buChar char="●"/>
              <a:defRPr/>
            </a:lvl2pPr>
            <a:lvl3pPr marL="1143000" indent="-228600">
              <a:buClr>
                <a:schemeClr val="accent5"/>
              </a:buClr>
              <a:buFont typeface="Calibri" panose="020F0502020204030204" pitchFamily="34" charset="0"/>
              <a:buChar char="●"/>
              <a:defRPr/>
            </a:lvl3pPr>
            <a:lvl4pPr marL="1600200" indent="-228600">
              <a:buClr>
                <a:schemeClr val="accent5"/>
              </a:buClr>
              <a:buFont typeface="Calibri" panose="020F0502020204030204" pitchFamily="34" charset="0"/>
              <a:buChar char="●"/>
              <a:defRPr/>
            </a:lvl4pPr>
            <a:lvl5pPr marL="2057400" indent="-228600">
              <a:buClr>
                <a:schemeClr val="accent5"/>
              </a:buClr>
              <a:buFont typeface="Calibri" panose="020F050202020403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levelC</a:t>
            </a:r>
            <a:endParaRPr lang="en-US" dirty="0"/>
          </a:p>
        </p:txBody>
      </p:sp>
      <p:sp>
        <p:nvSpPr>
          <p:cNvPr id="10" name="Content Placeholder 3"/>
          <p:cNvSpPr>
            <a:spLocks noGrp="1"/>
          </p:cNvSpPr>
          <p:nvPr>
            <p:ph sz="half" idx="11"/>
          </p:nvPr>
        </p:nvSpPr>
        <p:spPr>
          <a:xfrm>
            <a:off x="6196013" y="1690687"/>
            <a:ext cx="5157787" cy="4486275"/>
          </a:xfrm>
          <a:prstGeom prst="rect">
            <a:avLst/>
          </a:prstGeom>
        </p:spPr>
        <p:txBody>
          <a:bodyPr/>
          <a:lstStyle>
            <a:lvl1pPr marL="228600" indent="-228600">
              <a:buClr>
                <a:schemeClr val="accent5"/>
              </a:buClr>
              <a:buFont typeface="Calibri" panose="020F0502020204030204" pitchFamily="34" charset="0"/>
              <a:buChar char="●"/>
              <a:defRPr/>
            </a:lvl1pPr>
            <a:lvl2pPr marL="685800" indent="-228600">
              <a:buClr>
                <a:schemeClr val="accent5"/>
              </a:buClr>
              <a:buFont typeface="Calibri" panose="020F0502020204030204" pitchFamily="34" charset="0"/>
              <a:buChar char="●"/>
              <a:defRPr/>
            </a:lvl2pPr>
            <a:lvl3pPr marL="1143000" indent="-228600">
              <a:buClr>
                <a:schemeClr val="accent5"/>
              </a:buClr>
              <a:buFont typeface="Calibri" panose="020F0502020204030204" pitchFamily="34" charset="0"/>
              <a:buChar char="●"/>
              <a:defRPr/>
            </a:lvl3pPr>
            <a:lvl4pPr marL="1600200" indent="-228600">
              <a:buClr>
                <a:schemeClr val="accent5"/>
              </a:buClr>
              <a:buFont typeface="Calibri" panose="020F0502020204030204" pitchFamily="34" charset="0"/>
              <a:buChar char="●"/>
              <a:defRPr/>
            </a:lvl4pPr>
            <a:lvl5pPr marL="2057400" indent="-228600">
              <a:buClr>
                <a:schemeClr val="accent5"/>
              </a:buClr>
              <a:buFont typeface="Calibri" panose="020F050202020403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levelC</a:t>
            </a:r>
            <a:endParaRPr lang="en-US" dirty="0"/>
          </a:p>
        </p:txBody>
      </p:sp>
    </p:spTree>
    <p:extLst>
      <p:ext uri="{BB962C8B-B14F-4D97-AF65-F5344CB8AC3E}">
        <p14:creationId xmlns:p14="http://schemas.microsoft.com/office/powerpoint/2010/main" val="25438030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2258" y="0"/>
            <a:ext cx="10515600" cy="1325563"/>
          </a:xfrm>
        </p:spPr>
        <p:txBody>
          <a:bodyPr/>
          <a:lstStyle>
            <a:lvl1pPr>
              <a:defRPr>
                <a:solidFill>
                  <a:schemeClr val="accent5"/>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marL="228600" indent="-228600">
              <a:buClr>
                <a:schemeClr val="accent5"/>
              </a:buClr>
              <a:buFont typeface="Calibri" panose="020F0502020204030204" pitchFamily="34" charset="0"/>
              <a:buChar char="●"/>
              <a:defRPr/>
            </a:lvl1pPr>
            <a:lvl2pPr marL="685800" indent="-228600">
              <a:buClr>
                <a:schemeClr val="accent5"/>
              </a:buClr>
              <a:buFont typeface="Calibri" panose="020F0502020204030204" pitchFamily="34" charset="0"/>
              <a:buChar char="●"/>
              <a:defRPr/>
            </a:lvl2pPr>
            <a:lvl3pPr marL="1143000" indent="-228600">
              <a:buClr>
                <a:schemeClr val="accent5"/>
              </a:buClr>
              <a:buFont typeface="Calibri" panose="020F0502020204030204" pitchFamily="34" charset="0"/>
              <a:buChar char="●"/>
              <a:defRPr/>
            </a:lvl3pPr>
            <a:lvl4pPr marL="1600200" indent="-228600">
              <a:buClr>
                <a:schemeClr val="accent5"/>
              </a:buClr>
              <a:buFont typeface="Calibri" panose="020F0502020204030204" pitchFamily="34" charset="0"/>
              <a:buChar char="●"/>
              <a:defRPr/>
            </a:lvl4pPr>
            <a:lvl5pPr marL="2057400" indent="-228600">
              <a:buClr>
                <a:schemeClr val="accent5"/>
              </a:buClr>
              <a:buFont typeface="Calibri" panose="020F050202020403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6197601" y="2505075"/>
            <a:ext cx="5157787" cy="3684588"/>
          </a:xfrm>
          <a:prstGeom prst="rect">
            <a:avLst/>
          </a:prstGeom>
        </p:spPr>
        <p:txBody>
          <a:bodyPr/>
          <a:lstStyle>
            <a:lvl1pPr marL="228600" indent="-228600">
              <a:buClr>
                <a:schemeClr val="accent5"/>
              </a:buClr>
              <a:buFont typeface="Calibri" panose="020F0502020204030204" pitchFamily="34" charset="0"/>
              <a:buChar char="●"/>
              <a:defRPr/>
            </a:lvl1pPr>
            <a:lvl2pPr marL="685800" indent="-228600">
              <a:buClr>
                <a:schemeClr val="accent5"/>
              </a:buClr>
              <a:buFont typeface="Calibri" panose="020F0502020204030204" pitchFamily="34" charset="0"/>
              <a:buChar char="●"/>
              <a:defRPr/>
            </a:lvl2pPr>
            <a:lvl3pPr marL="1143000" indent="-228600">
              <a:buClr>
                <a:schemeClr val="accent5"/>
              </a:buClr>
              <a:buFont typeface="Calibri" panose="020F0502020204030204" pitchFamily="34" charset="0"/>
              <a:buChar char="●"/>
              <a:defRPr/>
            </a:lvl3pPr>
            <a:lvl4pPr marL="1600200" indent="-228600">
              <a:buClr>
                <a:schemeClr val="accent5"/>
              </a:buClr>
              <a:buFont typeface="Calibri" panose="020F0502020204030204" pitchFamily="34" charset="0"/>
              <a:buChar char="●"/>
              <a:defRPr/>
            </a:lvl4pPr>
            <a:lvl5pPr marL="2057400" indent="-228600">
              <a:buClr>
                <a:schemeClr val="accent5"/>
              </a:buClr>
              <a:buFont typeface="Calibri" panose="020F050202020403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Tree>
    <p:extLst>
      <p:ext uri="{BB962C8B-B14F-4D97-AF65-F5344CB8AC3E}">
        <p14:creationId xmlns:p14="http://schemas.microsoft.com/office/powerpoint/2010/main" val="94523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3" name="Rectangle 2"/>
          <p:cNvSpPr/>
          <p:nvPr userDrawn="1"/>
        </p:nvSpPr>
        <p:spPr>
          <a:xfrm>
            <a:off x="0" y="0"/>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Rectangle 5"/>
          <p:cNvSpPr/>
          <p:nvPr userDrawn="1"/>
        </p:nvSpPr>
        <p:spPr>
          <a:xfrm>
            <a:off x="152400" y="3989294"/>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rPr>
              <a:t>© All rights reserved. No utilization or reproduction of this material is allowed without the written permission of CSH.</a:t>
            </a:r>
          </a:p>
          <a:p>
            <a:endParaRPr lang="en-US" dirty="0"/>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dirty="0"/>
              <a:t>CLICK TO EDIT MASTER TITLE STYLE</a:t>
            </a:r>
          </a:p>
        </p:txBody>
      </p:sp>
      <p:sp>
        <p:nvSpPr>
          <p:cNvPr id="15" name="Text Placeholder 13"/>
          <p:cNvSpPr>
            <a:spLocks noGrp="1"/>
          </p:cNvSpPr>
          <p:nvPr>
            <p:ph type="body" sz="quarter" idx="10" hasCustomPrompt="1"/>
          </p:nvPr>
        </p:nvSpPr>
        <p:spPr>
          <a:xfrm>
            <a:off x="1192305" y="3219427"/>
            <a:ext cx="9157447"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dirty="0"/>
              <a:t>CLICK TO EDIT</a:t>
            </a:r>
          </a:p>
        </p:txBody>
      </p:sp>
    </p:spTree>
    <p:extLst>
      <p:ext uri="{BB962C8B-B14F-4D97-AF65-F5344CB8AC3E}">
        <p14:creationId xmlns:p14="http://schemas.microsoft.com/office/powerpoint/2010/main" val="39803445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opics">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10" name="Text Placeholder 9"/>
          <p:cNvSpPr>
            <a:spLocks noGrp="1"/>
          </p:cNvSpPr>
          <p:nvPr>
            <p:ph type="body" sz="quarter" idx="10" hasCustomPrompt="1"/>
          </p:nvPr>
        </p:nvSpPr>
        <p:spPr>
          <a:xfrm>
            <a:off x="277345" y="178921"/>
            <a:ext cx="3389313" cy="681692"/>
          </a:xfrm>
          <a:prstGeom prst="rect">
            <a:avLst/>
          </a:prstGeom>
        </p:spPr>
        <p:txBody>
          <a:bodyPr/>
          <a:lstStyle>
            <a:lvl1pPr marL="0" indent="0">
              <a:buNone/>
              <a:defRPr sz="4000" b="1">
                <a:latin typeface="+mj-lt"/>
              </a:defRPr>
            </a:lvl1pPr>
          </a:lstStyle>
          <a:p>
            <a:pPr lvl="0"/>
            <a:r>
              <a:rPr lang="en-US" dirty="0"/>
              <a:t>AGENDA</a:t>
            </a:r>
          </a:p>
        </p:txBody>
      </p:sp>
    </p:spTree>
    <p:extLst>
      <p:ext uri="{BB962C8B-B14F-4D97-AF65-F5344CB8AC3E}">
        <p14:creationId xmlns:p14="http://schemas.microsoft.com/office/powerpoint/2010/main" val="6819606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3" name="Rectangle 2"/>
          <p:cNvSpPr/>
          <p:nvPr userDrawn="1"/>
        </p:nvSpPr>
        <p:spPr>
          <a:xfrm>
            <a:off x="0" y="0"/>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Rectangle 5"/>
          <p:cNvSpPr/>
          <p:nvPr userDrawn="1"/>
        </p:nvSpPr>
        <p:spPr>
          <a:xfrm>
            <a:off x="0" y="3836894"/>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4349" y="6278783"/>
            <a:ext cx="1060260" cy="459934"/>
          </a:xfrm>
          <a:prstGeom prst="rect">
            <a:avLst/>
          </a:prstGeom>
        </p:spPr>
      </p:pic>
      <p:sp>
        <p:nvSpPr>
          <p:cNvPr id="9" name="Footer Placeholder 4"/>
          <p:cNvSpPr txBox="1">
            <a:spLocks/>
          </p:cNvSpPr>
          <p:nvPr userDrawn="1"/>
        </p:nvSpPr>
        <p:spPr>
          <a:xfrm>
            <a:off x="712839" y="6428065"/>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rPr>
              <a:t>© All rights reserved. No utilization or reproduction of this material is allowed without the written permission of CSH.</a:t>
            </a:r>
          </a:p>
          <a:p>
            <a:endParaRPr lang="en-US" dirty="0"/>
          </a:p>
        </p:txBody>
      </p:sp>
      <p:sp>
        <p:nvSpPr>
          <p:cNvPr id="11" name="Title 10"/>
          <p:cNvSpPr>
            <a:spLocks noGrp="1"/>
          </p:cNvSpPr>
          <p:nvPr>
            <p:ph type="title" hasCustomPrompt="1"/>
          </p:nvPr>
        </p:nvSpPr>
        <p:spPr>
          <a:xfrm>
            <a:off x="0" y="1634352"/>
            <a:ext cx="12192000" cy="1325563"/>
          </a:xfrm>
        </p:spPr>
        <p:txBody>
          <a:bodyPr/>
          <a:lstStyle>
            <a:lvl1pPr algn="ctr">
              <a:defRPr>
                <a:solidFill>
                  <a:schemeClr val="bg1"/>
                </a:solidFill>
              </a:defRPr>
            </a:lvl1pPr>
          </a:lstStyle>
          <a:p>
            <a:r>
              <a:rPr lang="en-US" dirty="0"/>
              <a:t>CLICK TO EDIT MASTER TITLE STYLE</a:t>
            </a:r>
          </a:p>
        </p:txBody>
      </p:sp>
      <p:sp>
        <p:nvSpPr>
          <p:cNvPr id="15" name="Text Placeholder 13"/>
          <p:cNvSpPr>
            <a:spLocks noGrp="1"/>
          </p:cNvSpPr>
          <p:nvPr>
            <p:ph type="body" sz="quarter" idx="10" hasCustomPrompt="1"/>
          </p:nvPr>
        </p:nvSpPr>
        <p:spPr>
          <a:xfrm>
            <a:off x="1" y="3129777"/>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dirty="0"/>
              <a:t>CLICK TO EDIT</a:t>
            </a:r>
          </a:p>
        </p:txBody>
      </p:sp>
    </p:spTree>
    <p:extLst>
      <p:ext uri="{BB962C8B-B14F-4D97-AF65-F5344CB8AC3E}">
        <p14:creationId xmlns:p14="http://schemas.microsoft.com/office/powerpoint/2010/main" val="9576433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Section Gree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3" name="Rectangle 2"/>
          <p:cNvSpPr/>
          <p:nvPr userDrawn="1"/>
        </p:nvSpPr>
        <p:spPr>
          <a:xfrm>
            <a:off x="0" y="0"/>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Rectangle 5"/>
          <p:cNvSpPr/>
          <p:nvPr userDrawn="1"/>
        </p:nvSpPr>
        <p:spPr>
          <a:xfrm>
            <a:off x="0" y="3836894"/>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6070" y="6308945"/>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rPr>
              <a:t>© All rights reserved. No utilization or reproduction of this material is allowed without the written permission of CSH.</a:t>
            </a:r>
          </a:p>
          <a:p>
            <a:endParaRPr lang="en-US" dirty="0"/>
          </a:p>
        </p:txBody>
      </p:sp>
      <p:sp>
        <p:nvSpPr>
          <p:cNvPr id="11" name="Title 10"/>
          <p:cNvSpPr>
            <a:spLocks noGrp="1"/>
          </p:cNvSpPr>
          <p:nvPr>
            <p:ph type="title" hasCustomPrompt="1"/>
          </p:nvPr>
        </p:nvSpPr>
        <p:spPr>
          <a:xfrm>
            <a:off x="0" y="1558877"/>
            <a:ext cx="12192000" cy="1325563"/>
          </a:xfrm>
        </p:spPr>
        <p:txBody>
          <a:bodyPr/>
          <a:lstStyle>
            <a:lvl1pPr algn="ctr">
              <a:defRPr>
                <a:solidFill>
                  <a:schemeClr val="bg1"/>
                </a:solidFill>
              </a:defRPr>
            </a:lvl1pPr>
          </a:lstStyle>
          <a:p>
            <a:r>
              <a:rPr lang="en-US" dirty="0"/>
              <a:t>CLICK TO EDIT MASTER TITLE STYLE</a:t>
            </a:r>
          </a:p>
        </p:txBody>
      </p:sp>
      <p:sp>
        <p:nvSpPr>
          <p:cNvPr id="12" name="Text Placeholder 13"/>
          <p:cNvSpPr>
            <a:spLocks noGrp="1"/>
          </p:cNvSpPr>
          <p:nvPr>
            <p:ph type="body" sz="quarter" idx="10" hasCustomPrompt="1"/>
          </p:nvPr>
        </p:nvSpPr>
        <p:spPr>
          <a:xfrm>
            <a:off x="1" y="3156672"/>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dirty="0"/>
              <a:t>CLICK TO EDIT</a:t>
            </a:r>
          </a:p>
        </p:txBody>
      </p:sp>
    </p:spTree>
    <p:extLst>
      <p:ext uri="{BB962C8B-B14F-4D97-AF65-F5344CB8AC3E}">
        <p14:creationId xmlns:p14="http://schemas.microsoft.com/office/powerpoint/2010/main" val="37542787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Section Purpl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3" name="Rectangle 2"/>
          <p:cNvSpPr/>
          <p:nvPr userDrawn="1"/>
        </p:nvSpPr>
        <p:spPr>
          <a:xfrm>
            <a:off x="0" y="0"/>
            <a:ext cx="12192000" cy="3021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Rectangle 5"/>
          <p:cNvSpPr/>
          <p:nvPr userDrawn="1"/>
        </p:nvSpPr>
        <p:spPr>
          <a:xfrm>
            <a:off x="0" y="3836894"/>
            <a:ext cx="12192000" cy="3021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6070" y="6238288"/>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rPr>
              <a:t>© All rights reserved. No utilization or reproduction of this material is allowed without the written permission of CSH.</a:t>
            </a:r>
          </a:p>
          <a:p>
            <a:endParaRPr lang="en-US" dirty="0"/>
          </a:p>
        </p:txBody>
      </p:sp>
      <p:sp>
        <p:nvSpPr>
          <p:cNvPr id="11" name="Title 10"/>
          <p:cNvSpPr>
            <a:spLocks noGrp="1"/>
          </p:cNvSpPr>
          <p:nvPr>
            <p:ph type="title" hasCustomPrompt="1"/>
          </p:nvPr>
        </p:nvSpPr>
        <p:spPr>
          <a:xfrm>
            <a:off x="0" y="1634352"/>
            <a:ext cx="12192000" cy="1325563"/>
          </a:xfrm>
        </p:spPr>
        <p:txBody>
          <a:bodyPr/>
          <a:lstStyle>
            <a:lvl1pPr algn="ctr">
              <a:defRPr>
                <a:solidFill>
                  <a:schemeClr val="bg1"/>
                </a:solidFill>
              </a:defRPr>
            </a:lvl1pPr>
          </a:lstStyle>
          <a:p>
            <a:r>
              <a:rPr lang="en-US" dirty="0"/>
              <a:t>CLICK TO EDIT MASTER TITLE STYLE</a:t>
            </a:r>
          </a:p>
        </p:txBody>
      </p:sp>
      <p:sp>
        <p:nvSpPr>
          <p:cNvPr id="12" name="Text Placeholder 13"/>
          <p:cNvSpPr>
            <a:spLocks noGrp="1"/>
          </p:cNvSpPr>
          <p:nvPr>
            <p:ph type="body" sz="quarter" idx="10" hasCustomPrompt="1"/>
          </p:nvPr>
        </p:nvSpPr>
        <p:spPr>
          <a:xfrm>
            <a:off x="1" y="3141102"/>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dirty="0"/>
              <a:t>CLICK TO EDIT</a:t>
            </a:r>
          </a:p>
        </p:txBody>
      </p:sp>
    </p:spTree>
    <p:extLst>
      <p:ext uri="{BB962C8B-B14F-4D97-AF65-F5344CB8AC3E}">
        <p14:creationId xmlns:p14="http://schemas.microsoft.com/office/powerpoint/2010/main" val="3365352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Subject Boxes">
    <p:spTree>
      <p:nvGrpSpPr>
        <p:cNvPr id="1" name=""/>
        <p:cNvGrpSpPr/>
        <p:nvPr/>
      </p:nvGrpSpPr>
      <p:grpSpPr>
        <a:xfrm>
          <a:off x="0" y="0"/>
          <a:ext cx="0" cy="0"/>
          <a:chOff x="0" y="0"/>
          <a:chExt cx="0" cy="0"/>
        </a:xfrm>
      </p:grpSpPr>
      <p:sp>
        <p:nvSpPr>
          <p:cNvPr id="2" name="Title 1"/>
          <p:cNvSpPr>
            <a:spLocks noGrp="1"/>
          </p:cNvSpPr>
          <p:nvPr>
            <p:ph type="title"/>
          </p:nvPr>
        </p:nvSpPr>
        <p:spPr>
          <a:xfrm>
            <a:off x="206188" y="0"/>
            <a:ext cx="11985812" cy="1325563"/>
          </a:xfrm>
        </p:spPr>
        <p:txBody>
          <a:bodyPr/>
          <a:lstStyle>
            <a:lvl1pPr>
              <a:defRPr>
                <a:solidFill>
                  <a:schemeClr val="accent5"/>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12" name="Picture Placeholder 16"/>
          <p:cNvSpPr>
            <a:spLocks noGrp="1"/>
          </p:cNvSpPr>
          <p:nvPr>
            <p:ph type="pic" sz="quarter" idx="11"/>
          </p:nvPr>
        </p:nvSpPr>
        <p:spPr>
          <a:xfrm>
            <a:off x="838200" y="2815683"/>
            <a:ext cx="2442883" cy="2170113"/>
          </a:xfrm>
          <a:prstGeom prst="rect">
            <a:avLst/>
          </a:prstGeom>
        </p:spPr>
        <p:txBody>
          <a:bodyPr/>
          <a:lstStyle>
            <a:lvl1pPr marL="0" indent="0">
              <a:buNone/>
              <a:defRPr/>
            </a:lvl1pPr>
          </a:lstStyle>
          <a:p>
            <a:endParaRPr lang="en-US" dirty="0"/>
          </a:p>
        </p:txBody>
      </p:sp>
      <p:sp>
        <p:nvSpPr>
          <p:cNvPr id="13" name="Picture Placeholder 16"/>
          <p:cNvSpPr>
            <a:spLocks noGrp="1"/>
          </p:cNvSpPr>
          <p:nvPr>
            <p:ph type="pic" sz="quarter" idx="12"/>
          </p:nvPr>
        </p:nvSpPr>
        <p:spPr>
          <a:xfrm>
            <a:off x="6499412" y="2776826"/>
            <a:ext cx="2442883" cy="2170113"/>
          </a:xfrm>
          <a:prstGeom prst="rect">
            <a:avLst/>
          </a:prstGeom>
        </p:spPr>
        <p:txBody>
          <a:bodyPr/>
          <a:lstStyle>
            <a:lvl1pPr marL="0" indent="0">
              <a:buNone/>
              <a:defRPr/>
            </a:lvl1pPr>
          </a:lstStyle>
          <a:p>
            <a:endParaRPr lang="en-US" dirty="0"/>
          </a:p>
        </p:txBody>
      </p:sp>
      <p:sp>
        <p:nvSpPr>
          <p:cNvPr id="10" name="Text Placeholder 10"/>
          <p:cNvSpPr>
            <a:spLocks noGrp="1"/>
          </p:cNvSpPr>
          <p:nvPr>
            <p:ph type="body" sz="quarter" idx="13" hasCustomPrompt="1"/>
          </p:nvPr>
        </p:nvSpPr>
        <p:spPr>
          <a:xfrm>
            <a:off x="3433483" y="3108994"/>
            <a:ext cx="2250142" cy="1819275"/>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14" name="Text Placeholder 10"/>
          <p:cNvSpPr>
            <a:spLocks noGrp="1"/>
          </p:cNvSpPr>
          <p:nvPr>
            <p:ph type="body" sz="quarter" idx="14" hasCustomPrompt="1"/>
          </p:nvPr>
        </p:nvSpPr>
        <p:spPr>
          <a:xfrm>
            <a:off x="9103658" y="3052298"/>
            <a:ext cx="2250142" cy="1819275"/>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15" name="Text Placeholder 10"/>
          <p:cNvSpPr>
            <a:spLocks noGrp="1"/>
          </p:cNvSpPr>
          <p:nvPr>
            <p:ph type="body" sz="quarter" idx="15" hasCustomPrompt="1"/>
          </p:nvPr>
        </p:nvSpPr>
        <p:spPr>
          <a:xfrm>
            <a:off x="3433483" y="2765628"/>
            <a:ext cx="2250142"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17" name="Text Placeholder 10"/>
          <p:cNvSpPr>
            <a:spLocks noGrp="1"/>
          </p:cNvSpPr>
          <p:nvPr>
            <p:ph type="body" sz="quarter" idx="16" hasCustomPrompt="1"/>
          </p:nvPr>
        </p:nvSpPr>
        <p:spPr>
          <a:xfrm>
            <a:off x="9103658" y="2715001"/>
            <a:ext cx="2250142"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Tree>
    <p:extLst>
      <p:ext uri="{BB962C8B-B14F-4D97-AF65-F5344CB8AC3E}">
        <p14:creationId xmlns:p14="http://schemas.microsoft.com/office/powerpoint/2010/main" val="6207953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Process">
    <p:spTree>
      <p:nvGrpSpPr>
        <p:cNvPr id="1" name=""/>
        <p:cNvGrpSpPr/>
        <p:nvPr/>
      </p:nvGrpSpPr>
      <p:grpSpPr>
        <a:xfrm>
          <a:off x="0" y="0"/>
          <a:ext cx="0" cy="0"/>
          <a:chOff x="0" y="0"/>
          <a:chExt cx="0" cy="0"/>
        </a:xfrm>
      </p:grpSpPr>
      <p:sp>
        <p:nvSpPr>
          <p:cNvPr id="2" name="Title 1"/>
          <p:cNvSpPr>
            <a:spLocks noGrp="1"/>
          </p:cNvSpPr>
          <p:nvPr>
            <p:ph type="title"/>
          </p:nvPr>
        </p:nvSpPr>
        <p:spPr>
          <a:xfrm>
            <a:off x="179294" y="0"/>
            <a:ext cx="12012706" cy="1325563"/>
          </a:xfrm>
        </p:spPr>
        <p:txBody>
          <a:bodyPr/>
          <a:lstStyle>
            <a:lvl1pPr>
              <a:defRPr>
                <a:solidFill>
                  <a:schemeClr val="accent5"/>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4" name="Striped Right Arrow 3"/>
          <p:cNvSpPr/>
          <p:nvPr userDrawn="1"/>
        </p:nvSpPr>
        <p:spPr>
          <a:xfrm>
            <a:off x="342900" y="3048000"/>
            <a:ext cx="11705663" cy="2560527"/>
          </a:xfrm>
          <a:prstGeom prst="strip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0"/>
          <p:cNvSpPr>
            <a:spLocks noGrp="1"/>
          </p:cNvSpPr>
          <p:nvPr>
            <p:ph type="body" sz="quarter" idx="13" hasCustomPrompt="1"/>
          </p:nvPr>
        </p:nvSpPr>
        <p:spPr>
          <a:xfrm>
            <a:off x="820271" y="2761920"/>
            <a:ext cx="2250142" cy="1950591"/>
          </a:xfrm>
          <a:prstGeom prst="rect">
            <a:avLst/>
          </a:prstGeom>
          <a:solidFill>
            <a:srgbClr val="F2F2F2"/>
          </a:solidFill>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0" name="Text Placeholder 10"/>
          <p:cNvSpPr>
            <a:spLocks noGrp="1"/>
          </p:cNvSpPr>
          <p:nvPr>
            <p:ph type="body" sz="quarter" idx="15" hasCustomPrompt="1"/>
          </p:nvPr>
        </p:nvSpPr>
        <p:spPr>
          <a:xfrm>
            <a:off x="820271" y="2418554"/>
            <a:ext cx="2250142"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1" name="Text Placeholder 10"/>
          <p:cNvSpPr>
            <a:spLocks noGrp="1"/>
          </p:cNvSpPr>
          <p:nvPr>
            <p:ph type="body" sz="quarter" idx="16" hasCustomPrompt="1"/>
          </p:nvPr>
        </p:nvSpPr>
        <p:spPr>
          <a:xfrm>
            <a:off x="3195918" y="2761920"/>
            <a:ext cx="2250142" cy="1950591"/>
          </a:xfrm>
          <a:prstGeom prst="rect">
            <a:avLst/>
          </a:prstGeom>
          <a:solidFill>
            <a:srgbClr val="F2F2F2"/>
          </a:solidFill>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2" name="Text Placeholder 10"/>
          <p:cNvSpPr>
            <a:spLocks noGrp="1"/>
          </p:cNvSpPr>
          <p:nvPr>
            <p:ph type="body" sz="quarter" idx="17" hasCustomPrompt="1"/>
          </p:nvPr>
        </p:nvSpPr>
        <p:spPr>
          <a:xfrm>
            <a:off x="3195918" y="2418554"/>
            <a:ext cx="2250142"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3" name="Text Placeholder 10"/>
          <p:cNvSpPr>
            <a:spLocks noGrp="1"/>
          </p:cNvSpPr>
          <p:nvPr>
            <p:ph type="body" sz="quarter" idx="18" hasCustomPrompt="1"/>
          </p:nvPr>
        </p:nvSpPr>
        <p:spPr>
          <a:xfrm>
            <a:off x="5661213" y="2761920"/>
            <a:ext cx="2250142" cy="1950591"/>
          </a:xfrm>
          <a:prstGeom prst="rect">
            <a:avLst/>
          </a:prstGeom>
          <a:solidFill>
            <a:srgbClr val="F2F2F2"/>
          </a:solidFill>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4" name="Text Placeholder 10"/>
          <p:cNvSpPr>
            <a:spLocks noGrp="1"/>
          </p:cNvSpPr>
          <p:nvPr>
            <p:ph type="body" sz="quarter" idx="19" hasCustomPrompt="1"/>
          </p:nvPr>
        </p:nvSpPr>
        <p:spPr>
          <a:xfrm>
            <a:off x="5661213" y="2418554"/>
            <a:ext cx="2250142"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5" name="Text Placeholder 10"/>
          <p:cNvSpPr>
            <a:spLocks noGrp="1"/>
          </p:cNvSpPr>
          <p:nvPr>
            <p:ph type="body" sz="quarter" idx="20" hasCustomPrompt="1"/>
          </p:nvPr>
        </p:nvSpPr>
        <p:spPr>
          <a:xfrm>
            <a:off x="8126508" y="2761920"/>
            <a:ext cx="2250142" cy="1950591"/>
          </a:xfrm>
          <a:prstGeom prst="rect">
            <a:avLst/>
          </a:prstGeom>
          <a:solidFill>
            <a:srgbClr val="F2F2F2"/>
          </a:solidFill>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6" name="Text Placeholder 10"/>
          <p:cNvSpPr>
            <a:spLocks noGrp="1"/>
          </p:cNvSpPr>
          <p:nvPr>
            <p:ph type="body" sz="quarter" idx="21" hasCustomPrompt="1"/>
          </p:nvPr>
        </p:nvSpPr>
        <p:spPr>
          <a:xfrm>
            <a:off x="8126508" y="2418554"/>
            <a:ext cx="2250142"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Tree>
    <p:extLst>
      <p:ext uri="{BB962C8B-B14F-4D97-AF65-F5344CB8AC3E}">
        <p14:creationId xmlns:p14="http://schemas.microsoft.com/office/powerpoint/2010/main" val="37777527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QUAD">
    <p:spTree>
      <p:nvGrpSpPr>
        <p:cNvPr id="1" name=""/>
        <p:cNvGrpSpPr/>
        <p:nvPr/>
      </p:nvGrpSpPr>
      <p:grpSpPr>
        <a:xfrm>
          <a:off x="0" y="0"/>
          <a:ext cx="0" cy="0"/>
          <a:chOff x="0" y="0"/>
          <a:chExt cx="0" cy="0"/>
        </a:xfrm>
      </p:grpSpPr>
      <p:sp>
        <p:nvSpPr>
          <p:cNvPr id="2" name="Title 1"/>
          <p:cNvSpPr>
            <a:spLocks noGrp="1"/>
          </p:cNvSpPr>
          <p:nvPr>
            <p:ph type="title"/>
          </p:nvPr>
        </p:nvSpPr>
        <p:spPr>
          <a:xfrm>
            <a:off x="161365" y="0"/>
            <a:ext cx="12030634" cy="1325563"/>
          </a:xfrm>
        </p:spPr>
        <p:txBody>
          <a:bodyPr/>
          <a:lstStyle>
            <a:lvl1pPr>
              <a:defRPr>
                <a:solidFill>
                  <a:schemeClr val="accent5"/>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12" name="Picture Placeholder 16"/>
          <p:cNvSpPr>
            <a:spLocks noGrp="1"/>
          </p:cNvSpPr>
          <p:nvPr>
            <p:ph type="pic" sz="quarter" idx="11"/>
          </p:nvPr>
        </p:nvSpPr>
        <p:spPr>
          <a:xfrm>
            <a:off x="2896720" y="1550691"/>
            <a:ext cx="2442883" cy="2170113"/>
          </a:xfrm>
          <a:prstGeom prst="rect">
            <a:avLst/>
          </a:prstGeom>
        </p:spPr>
        <p:txBody>
          <a:bodyPr/>
          <a:lstStyle>
            <a:lvl1pPr marL="0" indent="0">
              <a:buNone/>
              <a:defRPr/>
            </a:lvl1pPr>
          </a:lstStyle>
          <a:p>
            <a:endParaRPr lang="en-US" dirty="0"/>
          </a:p>
        </p:txBody>
      </p:sp>
      <p:sp>
        <p:nvSpPr>
          <p:cNvPr id="13" name="Picture Placeholder 16"/>
          <p:cNvSpPr>
            <a:spLocks noGrp="1"/>
          </p:cNvSpPr>
          <p:nvPr>
            <p:ph type="pic" sz="quarter" idx="12"/>
          </p:nvPr>
        </p:nvSpPr>
        <p:spPr>
          <a:xfrm>
            <a:off x="7214349" y="1564608"/>
            <a:ext cx="2442883" cy="2170113"/>
          </a:xfrm>
          <a:prstGeom prst="rect">
            <a:avLst/>
          </a:prstGeom>
        </p:spPr>
        <p:txBody>
          <a:bodyPr/>
          <a:lstStyle>
            <a:lvl1pPr marL="0" indent="0">
              <a:buNone/>
              <a:defRPr/>
            </a:lvl1pPr>
          </a:lstStyle>
          <a:p>
            <a:endParaRPr lang="en-US" dirty="0"/>
          </a:p>
        </p:txBody>
      </p:sp>
      <p:sp>
        <p:nvSpPr>
          <p:cNvPr id="15" name="Picture Placeholder 16"/>
          <p:cNvSpPr>
            <a:spLocks noGrp="1"/>
          </p:cNvSpPr>
          <p:nvPr>
            <p:ph type="pic" sz="quarter" idx="13"/>
          </p:nvPr>
        </p:nvSpPr>
        <p:spPr>
          <a:xfrm>
            <a:off x="2896720" y="4052711"/>
            <a:ext cx="2442883" cy="2170113"/>
          </a:xfrm>
          <a:prstGeom prst="rect">
            <a:avLst/>
          </a:prstGeom>
        </p:spPr>
        <p:txBody>
          <a:bodyPr/>
          <a:lstStyle>
            <a:lvl1pPr marL="0" indent="0">
              <a:buNone/>
              <a:defRPr/>
            </a:lvl1pPr>
          </a:lstStyle>
          <a:p>
            <a:endParaRPr lang="en-US" dirty="0"/>
          </a:p>
        </p:txBody>
      </p:sp>
      <p:sp>
        <p:nvSpPr>
          <p:cNvPr id="16" name="Picture Placeholder 16"/>
          <p:cNvSpPr>
            <a:spLocks noGrp="1"/>
          </p:cNvSpPr>
          <p:nvPr>
            <p:ph type="pic" sz="quarter" idx="14"/>
          </p:nvPr>
        </p:nvSpPr>
        <p:spPr>
          <a:xfrm>
            <a:off x="7196422" y="4089881"/>
            <a:ext cx="2442883" cy="2170113"/>
          </a:xfrm>
          <a:prstGeom prst="rect">
            <a:avLst/>
          </a:prstGeom>
        </p:spPr>
        <p:txBody>
          <a:bodyPr/>
          <a:lstStyle>
            <a:lvl1pPr marL="0" indent="0">
              <a:buNone/>
              <a:defRPr/>
            </a:lvl1pPr>
          </a:lstStyle>
          <a:p>
            <a:endParaRPr lang="en-US" dirty="0"/>
          </a:p>
        </p:txBody>
      </p:sp>
      <p:cxnSp>
        <p:nvCxnSpPr>
          <p:cNvPr id="5" name="Straight Connector 4"/>
          <p:cNvCxnSpPr/>
          <p:nvPr userDrawn="1"/>
        </p:nvCxnSpPr>
        <p:spPr>
          <a:xfrm>
            <a:off x="6232713" y="1550691"/>
            <a:ext cx="21289" cy="4638459"/>
          </a:xfrm>
          <a:prstGeom prst="line">
            <a:avLst/>
          </a:prstGeom>
          <a:ln w="571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3303492" y="3890478"/>
            <a:ext cx="6353740" cy="0"/>
          </a:xfrm>
          <a:prstGeom prst="line">
            <a:avLst/>
          </a:prstGeom>
          <a:ln w="571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10"/>
          <p:cNvSpPr>
            <a:spLocks noGrp="1"/>
          </p:cNvSpPr>
          <p:nvPr>
            <p:ph type="body" sz="quarter" idx="15" hasCustomPrompt="1"/>
          </p:nvPr>
        </p:nvSpPr>
        <p:spPr>
          <a:xfrm>
            <a:off x="1791823" y="2347202"/>
            <a:ext cx="878541"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18" name="Text Placeholder 10"/>
          <p:cNvSpPr>
            <a:spLocks noGrp="1"/>
          </p:cNvSpPr>
          <p:nvPr>
            <p:ph type="body" sz="quarter" idx="16" hasCustomPrompt="1"/>
          </p:nvPr>
        </p:nvSpPr>
        <p:spPr>
          <a:xfrm>
            <a:off x="1791823" y="4644691"/>
            <a:ext cx="878541"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19" name="Text Placeholder 10"/>
          <p:cNvSpPr>
            <a:spLocks noGrp="1"/>
          </p:cNvSpPr>
          <p:nvPr>
            <p:ph type="body" sz="quarter" idx="17" hasCustomPrompt="1"/>
          </p:nvPr>
        </p:nvSpPr>
        <p:spPr>
          <a:xfrm>
            <a:off x="9883588" y="2268906"/>
            <a:ext cx="878541"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0" name="Text Placeholder 10"/>
          <p:cNvSpPr>
            <a:spLocks noGrp="1"/>
          </p:cNvSpPr>
          <p:nvPr>
            <p:ph type="body" sz="quarter" idx="18" hasCustomPrompt="1"/>
          </p:nvPr>
        </p:nvSpPr>
        <p:spPr>
          <a:xfrm>
            <a:off x="9883587" y="4707046"/>
            <a:ext cx="878541"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Tree>
    <p:extLst>
      <p:ext uri="{BB962C8B-B14F-4D97-AF65-F5344CB8AC3E}">
        <p14:creationId xmlns:p14="http://schemas.microsoft.com/office/powerpoint/2010/main" val="18596660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Subject Boxes Add or Icon">
    <p:spTree>
      <p:nvGrpSpPr>
        <p:cNvPr id="1" name=""/>
        <p:cNvGrpSpPr/>
        <p:nvPr/>
      </p:nvGrpSpPr>
      <p:grpSpPr>
        <a:xfrm>
          <a:off x="0" y="0"/>
          <a:ext cx="0" cy="0"/>
          <a:chOff x="0" y="0"/>
          <a:chExt cx="0" cy="0"/>
        </a:xfrm>
      </p:grpSpPr>
      <p:sp>
        <p:nvSpPr>
          <p:cNvPr id="2" name="Title 1"/>
          <p:cNvSpPr>
            <a:spLocks noGrp="1"/>
          </p:cNvSpPr>
          <p:nvPr>
            <p:ph type="title"/>
          </p:nvPr>
        </p:nvSpPr>
        <p:spPr>
          <a:xfrm>
            <a:off x="143434" y="7617"/>
            <a:ext cx="12048565" cy="1325563"/>
          </a:xfrm>
        </p:spPr>
        <p:txBody>
          <a:bodyPr/>
          <a:lstStyle>
            <a:lvl1pPr>
              <a:defRPr>
                <a:solidFill>
                  <a:schemeClr val="accent5"/>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12" name="Picture Placeholder 16"/>
          <p:cNvSpPr>
            <a:spLocks noGrp="1"/>
          </p:cNvSpPr>
          <p:nvPr>
            <p:ph type="pic" sz="quarter" idx="11"/>
          </p:nvPr>
        </p:nvSpPr>
        <p:spPr>
          <a:xfrm>
            <a:off x="1421810" y="1515516"/>
            <a:ext cx="2250142" cy="1263042"/>
          </a:xfrm>
          <a:prstGeom prst="rect">
            <a:avLst/>
          </a:prstGeom>
        </p:spPr>
        <p:txBody>
          <a:bodyPr/>
          <a:lstStyle>
            <a:lvl1pPr marL="0" indent="0">
              <a:buNone/>
              <a:defRPr/>
            </a:lvl1pPr>
          </a:lstStyle>
          <a:p>
            <a:endParaRPr lang="en-US" dirty="0"/>
          </a:p>
        </p:txBody>
      </p:sp>
      <p:sp>
        <p:nvSpPr>
          <p:cNvPr id="15" name="Picture Placeholder 16"/>
          <p:cNvSpPr>
            <a:spLocks noGrp="1"/>
          </p:cNvSpPr>
          <p:nvPr>
            <p:ph type="pic" sz="quarter" idx="12"/>
          </p:nvPr>
        </p:nvSpPr>
        <p:spPr>
          <a:xfrm>
            <a:off x="3765175" y="1515516"/>
            <a:ext cx="2239282" cy="1263042"/>
          </a:xfrm>
          <a:prstGeom prst="rect">
            <a:avLst/>
          </a:prstGeom>
        </p:spPr>
        <p:txBody>
          <a:bodyPr/>
          <a:lstStyle>
            <a:lvl1pPr marL="0" indent="0">
              <a:buNone/>
              <a:defRPr/>
            </a:lvl1pPr>
          </a:lstStyle>
          <a:p>
            <a:endParaRPr lang="en-US" dirty="0"/>
          </a:p>
        </p:txBody>
      </p:sp>
      <p:sp>
        <p:nvSpPr>
          <p:cNvPr id="18" name="Picture Placeholder 16"/>
          <p:cNvSpPr>
            <a:spLocks noGrp="1"/>
          </p:cNvSpPr>
          <p:nvPr>
            <p:ph type="pic" sz="quarter" idx="13"/>
          </p:nvPr>
        </p:nvSpPr>
        <p:spPr>
          <a:xfrm>
            <a:off x="6131793" y="1513946"/>
            <a:ext cx="2098302" cy="1263042"/>
          </a:xfrm>
          <a:prstGeom prst="rect">
            <a:avLst/>
          </a:prstGeom>
        </p:spPr>
        <p:txBody>
          <a:bodyPr/>
          <a:lstStyle>
            <a:lvl1pPr marL="0" indent="0">
              <a:buNone/>
              <a:defRPr/>
            </a:lvl1pPr>
          </a:lstStyle>
          <a:p>
            <a:endParaRPr lang="en-US" dirty="0"/>
          </a:p>
        </p:txBody>
      </p:sp>
      <p:sp>
        <p:nvSpPr>
          <p:cNvPr id="21" name="Picture Placeholder 16"/>
          <p:cNvSpPr>
            <a:spLocks noGrp="1"/>
          </p:cNvSpPr>
          <p:nvPr>
            <p:ph type="pic" sz="quarter" idx="14"/>
          </p:nvPr>
        </p:nvSpPr>
        <p:spPr>
          <a:xfrm>
            <a:off x="8368769" y="1515516"/>
            <a:ext cx="2332505" cy="1263042"/>
          </a:xfrm>
          <a:prstGeom prst="rect">
            <a:avLst/>
          </a:prstGeom>
        </p:spPr>
        <p:txBody>
          <a:bodyPr/>
          <a:lstStyle>
            <a:lvl1pPr marL="0" indent="0">
              <a:buNone/>
              <a:defRPr/>
            </a:lvl1pPr>
          </a:lstStyle>
          <a:p>
            <a:endParaRPr lang="en-US" dirty="0"/>
          </a:p>
        </p:txBody>
      </p:sp>
      <p:sp>
        <p:nvSpPr>
          <p:cNvPr id="22" name="Text Placeholder 10"/>
          <p:cNvSpPr>
            <a:spLocks noGrp="1"/>
          </p:cNvSpPr>
          <p:nvPr>
            <p:ph type="body" sz="quarter" idx="15" hasCustomPrompt="1"/>
          </p:nvPr>
        </p:nvSpPr>
        <p:spPr>
          <a:xfrm>
            <a:off x="1421810" y="2885713"/>
            <a:ext cx="878541" cy="359089"/>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3" name="Text Placeholder 10"/>
          <p:cNvSpPr>
            <a:spLocks noGrp="1"/>
          </p:cNvSpPr>
          <p:nvPr>
            <p:ph type="body" sz="quarter" idx="16" hasCustomPrompt="1"/>
          </p:nvPr>
        </p:nvSpPr>
        <p:spPr>
          <a:xfrm>
            <a:off x="3754315" y="2935673"/>
            <a:ext cx="878541"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4" name="Text Placeholder 10"/>
          <p:cNvSpPr>
            <a:spLocks noGrp="1"/>
          </p:cNvSpPr>
          <p:nvPr>
            <p:ph type="body" sz="quarter" idx="17" hasCustomPrompt="1"/>
          </p:nvPr>
        </p:nvSpPr>
        <p:spPr>
          <a:xfrm>
            <a:off x="6118628" y="2922414"/>
            <a:ext cx="878541"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5" name="Text Placeholder 10"/>
          <p:cNvSpPr>
            <a:spLocks noGrp="1"/>
          </p:cNvSpPr>
          <p:nvPr>
            <p:ph type="body" sz="quarter" idx="18" hasCustomPrompt="1"/>
          </p:nvPr>
        </p:nvSpPr>
        <p:spPr>
          <a:xfrm>
            <a:off x="8426568" y="2935673"/>
            <a:ext cx="878541"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7" name="Text Placeholder 10"/>
          <p:cNvSpPr>
            <a:spLocks noGrp="1"/>
          </p:cNvSpPr>
          <p:nvPr>
            <p:ph type="body" sz="quarter" idx="19" hasCustomPrompt="1"/>
          </p:nvPr>
        </p:nvSpPr>
        <p:spPr>
          <a:xfrm>
            <a:off x="1421810" y="3378759"/>
            <a:ext cx="2250142" cy="1819275"/>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8" name="Text Placeholder 10"/>
          <p:cNvSpPr>
            <a:spLocks noGrp="1"/>
          </p:cNvSpPr>
          <p:nvPr>
            <p:ph type="body" sz="quarter" idx="20" hasCustomPrompt="1"/>
          </p:nvPr>
        </p:nvSpPr>
        <p:spPr>
          <a:xfrm>
            <a:off x="3754315" y="3387505"/>
            <a:ext cx="2250142" cy="1819275"/>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9" name="Text Placeholder 10"/>
          <p:cNvSpPr>
            <a:spLocks noGrp="1"/>
          </p:cNvSpPr>
          <p:nvPr>
            <p:ph type="body" sz="quarter" idx="21" hasCustomPrompt="1"/>
          </p:nvPr>
        </p:nvSpPr>
        <p:spPr>
          <a:xfrm>
            <a:off x="6118628" y="3372688"/>
            <a:ext cx="2250142" cy="1819275"/>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30" name="Text Placeholder 10"/>
          <p:cNvSpPr>
            <a:spLocks noGrp="1"/>
          </p:cNvSpPr>
          <p:nvPr>
            <p:ph type="body" sz="quarter" idx="22" hasCustomPrompt="1"/>
          </p:nvPr>
        </p:nvSpPr>
        <p:spPr>
          <a:xfrm>
            <a:off x="8451133" y="3356875"/>
            <a:ext cx="2250142" cy="1819275"/>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Tree>
    <p:extLst>
      <p:ext uri="{BB962C8B-B14F-4D97-AF65-F5344CB8AC3E}">
        <p14:creationId xmlns:p14="http://schemas.microsoft.com/office/powerpoint/2010/main" val="7145077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list">
    <p:spTree>
      <p:nvGrpSpPr>
        <p:cNvPr id="1" name=""/>
        <p:cNvGrpSpPr/>
        <p:nvPr/>
      </p:nvGrpSpPr>
      <p:grpSpPr>
        <a:xfrm>
          <a:off x="0" y="0"/>
          <a:ext cx="0" cy="0"/>
          <a:chOff x="0" y="0"/>
          <a:chExt cx="0" cy="0"/>
        </a:xfrm>
      </p:grpSpPr>
      <p:sp>
        <p:nvSpPr>
          <p:cNvPr id="2" name="Title 1"/>
          <p:cNvSpPr>
            <a:spLocks noGrp="1"/>
          </p:cNvSpPr>
          <p:nvPr>
            <p:ph type="title"/>
          </p:nvPr>
        </p:nvSpPr>
        <p:spPr>
          <a:xfrm>
            <a:off x="179294" y="-3641"/>
            <a:ext cx="12012706" cy="1325563"/>
          </a:xfrm>
        </p:spPr>
        <p:txBody>
          <a:bodyPr/>
          <a:lstStyle>
            <a:lvl1pPr>
              <a:defRPr>
                <a:solidFill>
                  <a:schemeClr val="accent5"/>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12" name="Picture Placeholder 16"/>
          <p:cNvSpPr>
            <a:spLocks noGrp="1"/>
          </p:cNvSpPr>
          <p:nvPr>
            <p:ph type="pic" sz="quarter" idx="11"/>
          </p:nvPr>
        </p:nvSpPr>
        <p:spPr>
          <a:xfrm>
            <a:off x="0" y="1321923"/>
            <a:ext cx="4885764" cy="4759900"/>
          </a:xfrm>
          <a:prstGeom prst="rect">
            <a:avLst/>
          </a:prstGeom>
        </p:spPr>
        <p:txBody>
          <a:bodyPr/>
          <a:lstStyle>
            <a:lvl1pPr marL="0" indent="0">
              <a:buNone/>
              <a:defRPr/>
            </a:lvl1pPr>
          </a:lstStyle>
          <a:p>
            <a:endParaRPr lang="en-US" dirty="0"/>
          </a:p>
        </p:txBody>
      </p:sp>
      <p:sp>
        <p:nvSpPr>
          <p:cNvPr id="15" name="Text Placeholder 10"/>
          <p:cNvSpPr>
            <a:spLocks noGrp="1"/>
          </p:cNvSpPr>
          <p:nvPr>
            <p:ph type="body" sz="quarter" idx="19" hasCustomPrompt="1"/>
          </p:nvPr>
        </p:nvSpPr>
        <p:spPr>
          <a:xfrm>
            <a:off x="5293657" y="1596449"/>
            <a:ext cx="6602508" cy="568792"/>
          </a:xfrm>
          <a:prstGeom prst="rect">
            <a:avLst/>
          </a:prstGeom>
        </p:spPr>
        <p:txBody>
          <a:bodyPr/>
          <a:lstStyle>
            <a:lvl1pPr marL="342900" indent="-342900">
              <a:buClr>
                <a:schemeClr val="accent5"/>
              </a:buClr>
              <a:buSzPct val="150000"/>
              <a:buFont typeface="Arial" panose="020B0604020202020204" pitchFamily="34" charset="0"/>
              <a:buChar char="•"/>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p>
        </p:txBody>
      </p:sp>
    </p:spTree>
    <p:extLst>
      <p:ext uri="{BB962C8B-B14F-4D97-AF65-F5344CB8AC3E}">
        <p14:creationId xmlns:p14="http://schemas.microsoft.com/office/powerpoint/2010/main" val="1919052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Subject Boxes 4">
    <p:spTree>
      <p:nvGrpSpPr>
        <p:cNvPr id="1" name=""/>
        <p:cNvGrpSpPr/>
        <p:nvPr/>
      </p:nvGrpSpPr>
      <p:grpSpPr>
        <a:xfrm>
          <a:off x="0" y="0"/>
          <a:ext cx="0" cy="0"/>
          <a:chOff x="0" y="0"/>
          <a:chExt cx="0" cy="0"/>
        </a:xfrm>
      </p:grpSpPr>
      <p:sp>
        <p:nvSpPr>
          <p:cNvPr id="2" name="Title 1"/>
          <p:cNvSpPr>
            <a:spLocks noGrp="1"/>
          </p:cNvSpPr>
          <p:nvPr>
            <p:ph type="title"/>
          </p:nvPr>
        </p:nvSpPr>
        <p:spPr>
          <a:xfrm>
            <a:off x="161364" y="-3747"/>
            <a:ext cx="12030635" cy="1325563"/>
          </a:xfrm>
        </p:spPr>
        <p:txBody>
          <a:bodyPr/>
          <a:lstStyle>
            <a:lvl1pPr>
              <a:defRPr>
                <a:solidFill>
                  <a:schemeClr val="accent5"/>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17" name="Picture Placeholder 16"/>
          <p:cNvSpPr>
            <a:spLocks noGrp="1"/>
          </p:cNvSpPr>
          <p:nvPr>
            <p:ph type="pic" sz="quarter" idx="11"/>
          </p:nvPr>
        </p:nvSpPr>
        <p:spPr>
          <a:xfrm>
            <a:off x="838200" y="1792188"/>
            <a:ext cx="2442883" cy="2170113"/>
          </a:xfrm>
          <a:prstGeom prst="rect">
            <a:avLst/>
          </a:prstGeom>
        </p:spPr>
        <p:txBody>
          <a:bodyPr/>
          <a:lstStyle>
            <a:lvl1pPr marL="0" indent="0">
              <a:buNone/>
              <a:defRPr/>
            </a:lvl1pPr>
          </a:lstStyle>
          <a:p>
            <a:endParaRPr lang="en-US" dirty="0"/>
          </a:p>
        </p:txBody>
      </p:sp>
      <p:sp>
        <p:nvSpPr>
          <p:cNvPr id="18" name="Picture Placeholder 16"/>
          <p:cNvSpPr>
            <a:spLocks noGrp="1"/>
          </p:cNvSpPr>
          <p:nvPr>
            <p:ph type="pic" sz="quarter" idx="12"/>
          </p:nvPr>
        </p:nvSpPr>
        <p:spPr>
          <a:xfrm>
            <a:off x="6233592" y="4136633"/>
            <a:ext cx="2442883" cy="2170113"/>
          </a:xfrm>
          <a:prstGeom prst="rect">
            <a:avLst/>
          </a:prstGeom>
        </p:spPr>
        <p:txBody>
          <a:bodyPr/>
          <a:lstStyle>
            <a:lvl1pPr marL="0" indent="0">
              <a:buNone/>
              <a:defRPr/>
            </a:lvl1pPr>
          </a:lstStyle>
          <a:p>
            <a:endParaRPr lang="en-US" dirty="0"/>
          </a:p>
        </p:txBody>
      </p:sp>
      <p:sp>
        <p:nvSpPr>
          <p:cNvPr id="19" name="Picture Placeholder 16"/>
          <p:cNvSpPr>
            <a:spLocks noGrp="1"/>
          </p:cNvSpPr>
          <p:nvPr>
            <p:ph type="pic" sz="quarter" idx="13"/>
          </p:nvPr>
        </p:nvSpPr>
        <p:spPr>
          <a:xfrm>
            <a:off x="838200" y="4099601"/>
            <a:ext cx="2442883" cy="2170113"/>
          </a:xfrm>
          <a:prstGeom prst="rect">
            <a:avLst/>
          </a:prstGeom>
        </p:spPr>
        <p:txBody>
          <a:bodyPr/>
          <a:lstStyle>
            <a:lvl1pPr marL="0" indent="0">
              <a:buNone/>
              <a:defRPr/>
            </a:lvl1pPr>
          </a:lstStyle>
          <a:p>
            <a:endParaRPr lang="en-US" dirty="0"/>
          </a:p>
        </p:txBody>
      </p:sp>
      <p:sp>
        <p:nvSpPr>
          <p:cNvPr id="20" name="Picture Placeholder 16"/>
          <p:cNvSpPr>
            <a:spLocks noGrp="1"/>
          </p:cNvSpPr>
          <p:nvPr>
            <p:ph type="pic" sz="quarter" idx="14"/>
          </p:nvPr>
        </p:nvSpPr>
        <p:spPr>
          <a:xfrm>
            <a:off x="6229110" y="1770423"/>
            <a:ext cx="2442883" cy="2170113"/>
          </a:xfrm>
          <a:prstGeom prst="rect">
            <a:avLst/>
          </a:prstGeom>
        </p:spPr>
        <p:txBody>
          <a:bodyPr/>
          <a:lstStyle>
            <a:lvl1pPr marL="0" indent="0">
              <a:buNone/>
              <a:defRPr/>
            </a:lvl1pPr>
          </a:lstStyle>
          <a:p>
            <a:endParaRPr lang="en-US" dirty="0"/>
          </a:p>
        </p:txBody>
      </p:sp>
      <p:sp>
        <p:nvSpPr>
          <p:cNvPr id="23" name="Text Placeholder 10"/>
          <p:cNvSpPr>
            <a:spLocks noGrp="1"/>
          </p:cNvSpPr>
          <p:nvPr>
            <p:ph type="body" sz="quarter" idx="15" hasCustomPrompt="1"/>
          </p:nvPr>
        </p:nvSpPr>
        <p:spPr>
          <a:xfrm>
            <a:off x="3396063" y="1772416"/>
            <a:ext cx="878541" cy="359089"/>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4" name="Text Placeholder 10"/>
          <p:cNvSpPr>
            <a:spLocks noGrp="1"/>
          </p:cNvSpPr>
          <p:nvPr>
            <p:ph type="body" sz="quarter" idx="19" hasCustomPrompt="1"/>
          </p:nvPr>
        </p:nvSpPr>
        <p:spPr>
          <a:xfrm>
            <a:off x="3396062" y="2265462"/>
            <a:ext cx="2628219" cy="1696839"/>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5" name="Text Placeholder 10"/>
          <p:cNvSpPr>
            <a:spLocks noGrp="1"/>
          </p:cNvSpPr>
          <p:nvPr>
            <p:ph type="body" sz="quarter" idx="20" hasCustomPrompt="1"/>
          </p:nvPr>
        </p:nvSpPr>
        <p:spPr>
          <a:xfrm>
            <a:off x="8792816" y="1767254"/>
            <a:ext cx="878541" cy="359089"/>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6" name="Text Placeholder 10"/>
          <p:cNvSpPr>
            <a:spLocks noGrp="1"/>
          </p:cNvSpPr>
          <p:nvPr>
            <p:ph type="body" sz="quarter" idx="21" hasCustomPrompt="1"/>
          </p:nvPr>
        </p:nvSpPr>
        <p:spPr>
          <a:xfrm>
            <a:off x="8792815" y="2260300"/>
            <a:ext cx="2628219" cy="1696839"/>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7" name="Text Placeholder 10"/>
          <p:cNvSpPr>
            <a:spLocks noGrp="1"/>
          </p:cNvSpPr>
          <p:nvPr>
            <p:ph type="body" sz="quarter" idx="22" hasCustomPrompt="1"/>
          </p:nvPr>
        </p:nvSpPr>
        <p:spPr>
          <a:xfrm>
            <a:off x="3396063" y="4108687"/>
            <a:ext cx="878541" cy="359089"/>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8" name="Text Placeholder 10"/>
          <p:cNvSpPr>
            <a:spLocks noGrp="1"/>
          </p:cNvSpPr>
          <p:nvPr>
            <p:ph type="body" sz="quarter" idx="23" hasCustomPrompt="1"/>
          </p:nvPr>
        </p:nvSpPr>
        <p:spPr>
          <a:xfrm>
            <a:off x="3396062" y="4601733"/>
            <a:ext cx="2628219" cy="1696839"/>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9" name="Text Placeholder 10"/>
          <p:cNvSpPr>
            <a:spLocks noGrp="1"/>
          </p:cNvSpPr>
          <p:nvPr>
            <p:ph type="body" sz="quarter" idx="24" hasCustomPrompt="1"/>
          </p:nvPr>
        </p:nvSpPr>
        <p:spPr>
          <a:xfrm>
            <a:off x="8792816" y="4147277"/>
            <a:ext cx="878541" cy="359089"/>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30" name="Text Placeholder 10"/>
          <p:cNvSpPr>
            <a:spLocks noGrp="1"/>
          </p:cNvSpPr>
          <p:nvPr>
            <p:ph type="body" sz="quarter" idx="25" hasCustomPrompt="1"/>
          </p:nvPr>
        </p:nvSpPr>
        <p:spPr>
          <a:xfrm>
            <a:off x="8792815" y="4640323"/>
            <a:ext cx="2628219" cy="1696839"/>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Tree>
    <p:extLst>
      <p:ext uri="{BB962C8B-B14F-4D97-AF65-F5344CB8AC3E}">
        <p14:creationId xmlns:p14="http://schemas.microsoft.com/office/powerpoint/2010/main" val="249608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Gree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3" name="Rectangle 2"/>
          <p:cNvSpPr/>
          <p:nvPr userDrawn="1"/>
        </p:nvSpPr>
        <p:spPr>
          <a:xfrm>
            <a:off x="152400" y="152400"/>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Rectangle 5"/>
          <p:cNvSpPr/>
          <p:nvPr userDrawn="1"/>
        </p:nvSpPr>
        <p:spPr>
          <a:xfrm>
            <a:off x="152400" y="3989294"/>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rPr>
              <a:t>© All rights reserved. No utilization or reproduction of this material is allowed without the written permission of CSH.</a:t>
            </a:r>
          </a:p>
          <a:p>
            <a:endParaRPr lang="en-US" dirty="0"/>
          </a:p>
        </p:txBody>
      </p:sp>
      <p:sp>
        <p:nvSpPr>
          <p:cNvPr id="11" name="Title 10"/>
          <p:cNvSpPr>
            <a:spLocks noGrp="1"/>
          </p:cNvSpPr>
          <p:nvPr>
            <p:ph type="title" hasCustomPrompt="1"/>
          </p:nvPr>
        </p:nvSpPr>
        <p:spPr>
          <a:xfrm>
            <a:off x="990600" y="1756101"/>
            <a:ext cx="10515600" cy="1325563"/>
          </a:xfrm>
        </p:spPr>
        <p:txBody>
          <a:bodyPr/>
          <a:lstStyle>
            <a:lvl1pPr algn="ctr">
              <a:defRPr>
                <a:solidFill>
                  <a:schemeClr val="bg1"/>
                </a:solidFill>
              </a:defRPr>
            </a:lvl1pPr>
          </a:lstStyle>
          <a:p>
            <a:r>
              <a:rPr lang="en-US" dirty="0"/>
              <a:t>CLICK TO EDIT MASTER TITLE STYLE</a:t>
            </a:r>
          </a:p>
        </p:txBody>
      </p:sp>
      <p:sp>
        <p:nvSpPr>
          <p:cNvPr id="12" name="Text Placeholder 13"/>
          <p:cNvSpPr>
            <a:spLocks noGrp="1"/>
          </p:cNvSpPr>
          <p:nvPr>
            <p:ph type="body" sz="quarter" idx="10" hasCustomPrompt="1"/>
          </p:nvPr>
        </p:nvSpPr>
        <p:spPr>
          <a:xfrm>
            <a:off x="1192305" y="3325907"/>
            <a:ext cx="9157447"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dirty="0"/>
              <a:t>CLICK TO EDIT</a:t>
            </a:r>
          </a:p>
        </p:txBody>
      </p:sp>
    </p:spTree>
    <p:extLst>
      <p:ext uri="{BB962C8B-B14F-4D97-AF65-F5344CB8AC3E}">
        <p14:creationId xmlns:p14="http://schemas.microsoft.com/office/powerpoint/2010/main" val="41375361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Discussion slid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dirty="0"/>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4"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8571268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Discussion slide gree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dirty="0"/>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1385163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Discussion slide purple">
    <p:bg>
      <p:bgPr>
        <a:solidFill>
          <a:schemeClr val="accent4"/>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dirty="0"/>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3151824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230" y="506205"/>
            <a:ext cx="7121455" cy="566531"/>
          </a:xfrm>
        </p:spPr>
        <p:txBody>
          <a:bodyPr anchor="b"/>
          <a:lstStyle>
            <a:lvl1pPr>
              <a:defRPr sz="3200" b="1" i="0" baseline="0">
                <a:solidFill>
                  <a:schemeClr val="accent2"/>
                </a:solidFill>
              </a:defRPr>
            </a:lvl1pPr>
          </a:lstStyle>
          <a:p>
            <a:r>
              <a:rPr lang="en-US" dirty="0"/>
              <a:t>IMAGE AND TEXT</a:t>
            </a:r>
          </a:p>
        </p:txBody>
      </p:sp>
      <p:sp>
        <p:nvSpPr>
          <p:cNvPr id="3" name="Picture Placeholder 2"/>
          <p:cNvSpPr>
            <a:spLocks noGrp="1"/>
          </p:cNvSpPr>
          <p:nvPr>
            <p:ph type="pic" idx="1"/>
          </p:nvPr>
        </p:nvSpPr>
        <p:spPr>
          <a:xfrm>
            <a:off x="0" y="1552437"/>
            <a:ext cx="6172200" cy="38445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7" name="Text Placeholder 10"/>
          <p:cNvSpPr>
            <a:spLocks noGrp="1"/>
          </p:cNvSpPr>
          <p:nvPr>
            <p:ph type="body" sz="quarter" idx="19" hasCustomPrompt="1"/>
          </p:nvPr>
        </p:nvSpPr>
        <p:spPr>
          <a:xfrm>
            <a:off x="6503893" y="1552437"/>
            <a:ext cx="5212978" cy="14328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chemeClr val="accent6"/>
              </a:buClr>
              <a:buSzPct val="110000"/>
              <a:buFont typeface="Calibri" panose="020F0502020204030204" pitchFamily="34" charset="0"/>
              <a:buChar char="●"/>
              <a:tabLst/>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p>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p>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p>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p>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39867763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5500" y="395836"/>
            <a:ext cx="7121455" cy="566531"/>
          </a:xfrm>
        </p:spPr>
        <p:txBody>
          <a:bodyPr anchor="b"/>
          <a:lstStyle>
            <a:lvl1pPr algn="r">
              <a:defRPr sz="3200" b="1" i="0" baseline="0">
                <a:solidFill>
                  <a:schemeClr val="accent2"/>
                </a:solidFill>
              </a:defRPr>
            </a:lvl1pPr>
          </a:lstStyle>
          <a:p>
            <a:r>
              <a:rPr lang="en-US" dirty="0"/>
              <a:t>IMAGE AND TEXT</a:t>
            </a:r>
          </a:p>
        </p:txBody>
      </p:sp>
      <p:sp>
        <p:nvSpPr>
          <p:cNvPr id="3" name="Picture Placeholder 2"/>
          <p:cNvSpPr>
            <a:spLocks noGrp="1"/>
          </p:cNvSpPr>
          <p:nvPr>
            <p:ph type="pic" idx="1"/>
          </p:nvPr>
        </p:nvSpPr>
        <p:spPr>
          <a:xfrm>
            <a:off x="0" y="1552437"/>
            <a:ext cx="12192000" cy="324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7" name="Text Placeholder 6"/>
          <p:cNvSpPr>
            <a:spLocks noGrp="1"/>
          </p:cNvSpPr>
          <p:nvPr>
            <p:ph type="body" sz="quarter" idx="10" hasCustomPrompt="1"/>
          </p:nvPr>
        </p:nvSpPr>
        <p:spPr>
          <a:xfrm>
            <a:off x="5123413" y="994190"/>
            <a:ext cx="6778625" cy="527119"/>
          </a:xfrm>
          <a:prstGeom prst="rect">
            <a:avLst/>
          </a:prstGeom>
        </p:spPr>
        <p:txBody>
          <a:bodyPr/>
          <a:lstStyle>
            <a:lvl1pPr marL="0" indent="0" algn="r">
              <a:buNone/>
              <a:defRPr sz="2400" baseline="0"/>
            </a:lvl1pPr>
          </a:lstStyle>
          <a:p>
            <a:pPr lvl="0"/>
            <a:r>
              <a:rPr lang="en-US" dirty="0"/>
              <a:t>Text here</a:t>
            </a:r>
          </a:p>
        </p:txBody>
      </p:sp>
      <p:sp>
        <p:nvSpPr>
          <p:cNvPr id="9" name="Text Placeholder 6"/>
          <p:cNvSpPr>
            <a:spLocks noGrp="1"/>
          </p:cNvSpPr>
          <p:nvPr>
            <p:ph type="body" sz="quarter" idx="11" hasCustomPrompt="1"/>
          </p:nvPr>
        </p:nvSpPr>
        <p:spPr>
          <a:xfrm>
            <a:off x="5123412" y="5047587"/>
            <a:ext cx="6778625" cy="527119"/>
          </a:xfrm>
          <a:prstGeom prst="rect">
            <a:avLst/>
          </a:prstGeom>
        </p:spPr>
        <p:txBody>
          <a:bodyPr/>
          <a:lstStyle>
            <a:lvl1pPr marL="0" indent="0" algn="r">
              <a:buNone/>
              <a:defRPr sz="2400" baseline="0"/>
            </a:lvl1pPr>
          </a:lstStyle>
          <a:p>
            <a:pPr lvl="0"/>
            <a:r>
              <a:rPr lang="en-US" dirty="0"/>
              <a:t>Text here</a:t>
            </a:r>
          </a:p>
        </p:txBody>
      </p:sp>
    </p:spTree>
    <p:extLst>
      <p:ext uri="{BB962C8B-B14F-4D97-AF65-F5344CB8AC3E}">
        <p14:creationId xmlns:p14="http://schemas.microsoft.com/office/powerpoint/2010/main" val="24255527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DBFD5E8-CE96-1D4C-A25B-534D81DD5DEA}"/>
              </a:ext>
            </a:extLst>
          </p:cNvPr>
          <p:cNvSpPr>
            <a:spLocks noGrp="1"/>
          </p:cNvSpPr>
          <p:nvPr>
            <p:ph type="pic" sz="quarter" idx="11"/>
          </p:nvPr>
        </p:nvSpPr>
        <p:spPr>
          <a:xfrm>
            <a:off x="7634515" y="0"/>
            <a:ext cx="4557486" cy="6858000"/>
          </a:xfrm>
          <a:prstGeom prst="rect">
            <a:avLst/>
          </a:prstGeom>
        </p:spPr>
        <p:txBody>
          <a:bodyPr>
            <a:normAutofit/>
          </a:bodyPr>
          <a:lstStyle>
            <a:lvl1pPr marL="0" indent="0" algn="ctr">
              <a:buFontTx/>
              <a:buNone/>
              <a:defRPr sz="1600" i="1" baseline="0"/>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insert photo</a:t>
            </a:r>
          </a:p>
        </p:txBody>
      </p:sp>
      <p:sp>
        <p:nvSpPr>
          <p:cNvPr id="10" name="Text Placeholder 9">
            <a:extLst>
              <a:ext uri="{FF2B5EF4-FFF2-40B4-BE49-F238E27FC236}">
                <a16:creationId xmlns:a16="http://schemas.microsoft.com/office/drawing/2014/main" id="{775E0C3A-9CEF-3B41-8ADF-D88F0BB3767B}"/>
              </a:ext>
            </a:extLst>
          </p:cNvPr>
          <p:cNvSpPr>
            <a:spLocks noGrp="1"/>
          </p:cNvSpPr>
          <p:nvPr>
            <p:ph type="body" sz="quarter" idx="10" hasCustomPrompt="1"/>
          </p:nvPr>
        </p:nvSpPr>
        <p:spPr>
          <a:xfrm>
            <a:off x="514078" y="1225021"/>
            <a:ext cx="6655979" cy="4549613"/>
          </a:xfrm>
          <a:prstGeom prst="rect">
            <a:avLst/>
          </a:prstGeom>
        </p:spPr>
        <p:txBody>
          <a:bodyPr>
            <a:normAutofit/>
          </a:bodyPr>
          <a:lstStyle>
            <a:lvl1pPr marL="0" indent="0">
              <a:buFontTx/>
              <a:buNone/>
              <a:defRPr sz="2400" b="0" i="0" baseline="0">
                <a:solidFill>
                  <a:schemeClr val="tx1">
                    <a:lumMod val="75000"/>
                    <a:lumOff val="25000"/>
                  </a:schemeClr>
                </a:solidFill>
                <a:latin typeface="Gotham Book" panose="02000604040000020004" pitchFamily="2" charset="0"/>
              </a:defRPr>
            </a:lvl1pPr>
          </a:lstStyle>
          <a:p>
            <a:pPr lvl="0"/>
            <a:r>
              <a:rPr lang="en-US" dirty="0"/>
              <a:t>Update placeholder text here</a:t>
            </a:r>
          </a:p>
        </p:txBody>
      </p:sp>
      <p:sp>
        <p:nvSpPr>
          <p:cNvPr id="5" name="Rectangle 4">
            <a:extLst>
              <a:ext uri="{FF2B5EF4-FFF2-40B4-BE49-F238E27FC236}">
                <a16:creationId xmlns:a16="http://schemas.microsoft.com/office/drawing/2014/main" id="{11D66218-CF8C-094D-B030-8CA6279895BC}"/>
              </a:ext>
            </a:extLst>
          </p:cNvPr>
          <p:cNvSpPr/>
          <p:nvPr userDrawn="1"/>
        </p:nvSpPr>
        <p:spPr>
          <a:xfrm rot="5400000">
            <a:off x="5619093" y="-5619093"/>
            <a:ext cx="953813" cy="12192000"/>
          </a:xfrm>
          <a:prstGeom prst="rect">
            <a:avLst/>
          </a:prstGeom>
          <a:solidFill>
            <a:srgbClr val="158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720F48C2-BB59-424D-9910-2F8C1E47C4E8}"/>
              </a:ext>
            </a:extLst>
          </p:cNvPr>
          <p:cNvSpPr>
            <a:spLocks noGrp="1"/>
          </p:cNvSpPr>
          <p:nvPr>
            <p:ph type="title" hasCustomPrompt="1"/>
          </p:nvPr>
        </p:nvSpPr>
        <p:spPr>
          <a:xfrm>
            <a:off x="514078" y="210312"/>
            <a:ext cx="11488869" cy="516401"/>
          </a:xfrm>
          <a:prstGeom prst="rect">
            <a:avLst/>
          </a:prstGeom>
        </p:spPr>
        <p:txBody>
          <a:bodyPr>
            <a:noAutofit/>
          </a:bodyPr>
          <a:lstStyle>
            <a:lvl1pPr>
              <a:defRPr sz="4000" b="0" i="0" baseline="0">
                <a:solidFill>
                  <a:schemeClr val="bg1"/>
                </a:solidFill>
                <a:latin typeface="Gotham Medium" panose="02000604030000020004" pitchFamily="2" charset="0"/>
              </a:defRPr>
            </a:lvl1pPr>
          </a:lstStyle>
          <a:p>
            <a:r>
              <a:rPr lang="en-US" dirty="0"/>
              <a:t>PAGE HEADLINE</a:t>
            </a:r>
          </a:p>
        </p:txBody>
      </p:sp>
    </p:spTree>
    <p:extLst>
      <p:ext uri="{BB962C8B-B14F-4D97-AF65-F5344CB8AC3E}">
        <p14:creationId xmlns:p14="http://schemas.microsoft.com/office/powerpoint/2010/main" val="1532325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Purpl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3" name="Rectangle 2"/>
          <p:cNvSpPr/>
          <p:nvPr userDrawn="1"/>
        </p:nvSpPr>
        <p:spPr>
          <a:xfrm>
            <a:off x="152400" y="152400"/>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Rectangle 5"/>
          <p:cNvSpPr/>
          <p:nvPr userDrawn="1"/>
        </p:nvSpPr>
        <p:spPr>
          <a:xfrm>
            <a:off x="152400" y="3918838"/>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a:rPr>
              <a:t>© All rights reserved. No utilization or reproduction of this material is allowed without the written permission of CSH.</a:t>
            </a:r>
          </a:p>
          <a:p>
            <a:endParaRPr lang="en-US" dirty="0"/>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dirty="0"/>
              <a:t>CLICK TO EDIT MASTER TITLE STYLE</a:t>
            </a:r>
          </a:p>
        </p:txBody>
      </p:sp>
      <p:sp>
        <p:nvSpPr>
          <p:cNvPr id="12" name="Text Placeholder 13"/>
          <p:cNvSpPr>
            <a:spLocks noGrp="1"/>
          </p:cNvSpPr>
          <p:nvPr>
            <p:ph type="body" sz="quarter" idx="10" hasCustomPrompt="1"/>
          </p:nvPr>
        </p:nvSpPr>
        <p:spPr>
          <a:xfrm>
            <a:off x="1192305" y="3194892"/>
            <a:ext cx="9157447"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dirty="0"/>
              <a:t>CLICK TO EDIT</a:t>
            </a:r>
          </a:p>
        </p:txBody>
      </p:sp>
    </p:spTree>
    <p:extLst>
      <p:ext uri="{BB962C8B-B14F-4D97-AF65-F5344CB8AC3E}">
        <p14:creationId xmlns:p14="http://schemas.microsoft.com/office/powerpoint/2010/main" val="2280648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jec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12" name="Picture Placeholder 16"/>
          <p:cNvSpPr>
            <a:spLocks noGrp="1"/>
          </p:cNvSpPr>
          <p:nvPr>
            <p:ph type="pic" sz="quarter" idx="11"/>
          </p:nvPr>
        </p:nvSpPr>
        <p:spPr>
          <a:xfrm>
            <a:off x="372034" y="2760477"/>
            <a:ext cx="2442883" cy="2170113"/>
          </a:xfrm>
          <a:prstGeom prst="rect">
            <a:avLst/>
          </a:prstGeom>
        </p:spPr>
        <p:txBody>
          <a:bodyPr/>
          <a:lstStyle>
            <a:lvl1pPr marL="0" indent="0">
              <a:buNone/>
              <a:defRPr/>
            </a:lvl1pPr>
          </a:lstStyle>
          <a:p>
            <a:endParaRPr lang="en-US" dirty="0"/>
          </a:p>
        </p:txBody>
      </p:sp>
      <p:sp>
        <p:nvSpPr>
          <p:cNvPr id="13" name="Picture Placeholder 16"/>
          <p:cNvSpPr>
            <a:spLocks noGrp="1"/>
          </p:cNvSpPr>
          <p:nvPr>
            <p:ph type="pic" sz="quarter" idx="12"/>
          </p:nvPr>
        </p:nvSpPr>
        <p:spPr>
          <a:xfrm>
            <a:off x="5759824" y="2760386"/>
            <a:ext cx="2442883" cy="2170113"/>
          </a:xfrm>
          <a:prstGeom prst="rect">
            <a:avLst/>
          </a:prstGeom>
        </p:spPr>
        <p:txBody>
          <a:bodyPr/>
          <a:lstStyle>
            <a:lvl1pPr marL="0" indent="0">
              <a:buNone/>
              <a:defRPr/>
            </a:lvl1pPr>
          </a:lstStyle>
          <a:p>
            <a:endParaRPr lang="en-US" dirty="0"/>
          </a:p>
        </p:txBody>
      </p:sp>
      <p:sp>
        <p:nvSpPr>
          <p:cNvPr id="10" name="Text Placeholder 10"/>
          <p:cNvSpPr>
            <a:spLocks noGrp="1"/>
          </p:cNvSpPr>
          <p:nvPr>
            <p:ph type="body" sz="quarter" idx="13" hasCustomPrompt="1"/>
          </p:nvPr>
        </p:nvSpPr>
        <p:spPr>
          <a:xfrm>
            <a:off x="2967317" y="3053788"/>
            <a:ext cx="2250142" cy="1819275"/>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14" name="Text Placeholder 10"/>
          <p:cNvSpPr>
            <a:spLocks noGrp="1"/>
          </p:cNvSpPr>
          <p:nvPr>
            <p:ph type="body" sz="quarter" idx="14" hasCustomPrompt="1"/>
          </p:nvPr>
        </p:nvSpPr>
        <p:spPr>
          <a:xfrm>
            <a:off x="8364070" y="3035858"/>
            <a:ext cx="2250142" cy="1819275"/>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15" name="Text Placeholder 10"/>
          <p:cNvSpPr>
            <a:spLocks noGrp="1"/>
          </p:cNvSpPr>
          <p:nvPr>
            <p:ph type="body" sz="quarter" idx="15" hasCustomPrompt="1"/>
          </p:nvPr>
        </p:nvSpPr>
        <p:spPr>
          <a:xfrm>
            <a:off x="2967317" y="2710422"/>
            <a:ext cx="2250142"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17" name="Text Placeholder 10"/>
          <p:cNvSpPr>
            <a:spLocks noGrp="1"/>
          </p:cNvSpPr>
          <p:nvPr>
            <p:ph type="body" sz="quarter" idx="16" hasCustomPrompt="1"/>
          </p:nvPr>
        </p:nvSpPr>
        <p:spPr>
          <a:xfrm>
            <a:off x="8364070" y="2698561"/>
            <a:ext cx="2250142"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Tree>
    <p:extLst>
      <p:ext uri="{BB962C8B-B14F-4D97-AF65-F5344CB8AC3E}">
        <p14:creationId xmlns:p14="http://schemas.microsoft.com/office/powerpoint/2010/main" val="2673697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4" name="Striped Right Arrow 3"/>
          <p:cNvSpPr/>
          <p:nvPr userDrawn="1"/>
        </p:nvSpPr>
        <p:spPr>
          <a:xfrm>
            <a:off x="342900" y="3048000"/>
            <a:ext cx="11705663" cy="25605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0"/>
          <p:cNvSpPr>
            <a:spLocks noGrp="1"/>
          </p:cNvSpPr>
          <p:nvPr>
            <p:ph type="body" sz="quarter" idx="13" hasCustomPrompt="1"/>
          </p:nvPr>
        </p:nvSpPr>
        <p:spPr>
          <a:xfrm>
            <a:off x="820271" y="2761920"/>
            <a:ext cx="2250142" cy="1950591"/>
          </a:xfrm>
          <a:prstGeom prst="rect">
            <a:avLst/>
          </a:prstGeom>
          <a:solidFill>
            <a:srgbClr val="F2F2F2"/>
          </a:solidFill>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0" name="Text Placeholder 10"/>
          <p:cNvSpPr>
            <a:spLocks noGrp="1"/>
          </p:cNvSpPr>
          <p:nvPr>
            <p:ph type="body" sz="quarter" idx="15" hasCustomPrompt="1"/>
          </p:nvPr>
        </p:nvSpPr>
        <p:spPr>
          <a:xfrm>
            <a:off x="820271" y="2418554"/>
            <a:ext cx="2250142"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1" name="Text Placeholder 10"/>
          <p:cNvSpPr>
            <a:spLocks noGrp="1"/>
          </p:cNvSpPr>
          <p:nvPr>
            <p:ph type="body" sz="quarter" idx="16" hasCustomPrompt="1"/>
          </p:nvPr>
        </p:nvSpPr>
        <p:spPr>
          <a:xfrm>
            <a:off x="3195918" y="2761920"/>
            <a:ext cx="2250142" cy="1950591"/>
          </a:xfrm>
          <a:prstGeom prst="rect">
            <a:avLst/>
          </a:prstGeom>
          <a:solidFill>
            <a:srgbClr val="F2F2F2"/>
          </a:solidFill>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2" name="Text Placeholder 10"/>
          <p:cNvSpPr>
            <a:spLocks noGrp="1"/>
          </p:cNvSpPr>
          <p:nvPr>
            <p:ph type="body" sz="quarter" idx="17" hasCustomPrompt="1"/>
          </p:nvPr>
        </p:nvSpPr>
        <p:spPr>
          <a:xfrm>
            <a:off x="3195918" y="2418554"/>
            <a:ext cx="2250142"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3" name="Text Placeholder 10"/>
          <p:cNvSpPr>
            <a:spLocks noGrp="1"/>
          </p:cNvSpPr>
          <p:nvPr>
            <p:ph type="body" sz="quarter" idx="18" hasCustomPrompt="1"/>
          </p:nvPr>
        </p:nvSpPr>
        <p:spPr>
          <a:xfrm>
            <a:off x="5661213" y="2761920"/>
            <a:ext cx="2250142" cy="1950591"/>
          </a:xfrm>
          <a:prstGeom prst="rect">
            <a:avLst/>
          </a:prstGeom>
          <a:solidFill>
            <a:srgbClr val="F2F2F2"/>
          </a:solidFill>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4" name="Text Placeholder 10"/>
          <p:cNvSpPr>
            <a:spLocks noGrp="1"/>
          </p:cNvSpPr>
          <p:nvPr>
            <p:ph type="body" sz="quarter" idx="19" hasCustomPrompt="1"/>
          </p:nvPr>
        </p:nvSpPr>
        <p:spPr>
          <a:xfrm>
            <a:off x="5661213" y="2418554"/>
            <a:ext cx="2250142"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5" name="Text Placeholder 10"/>
          <p:cNvSpPr>
            <a:spLocks noGrp="1"/>
          </p:cNvSpPr>
          <p:nvPr>
            <p:ph type="body" sz="quarter" idx="20" hasCustomPrompt="1"/>
          </p:nvPr>
        </p:nvSpPr>
        <p:spPr>
          <a:xfrm>
            <a:off x="8126508" y="2761920"/>
            <a:ext cx="2250142" cy="1950591"/>
          </a:xfrm>
          <a:prstGeom prst="rect">
            <a:avLst/>
          </a:prstGeom>
          <a:solidFill>
            <a:srgbClr val="F2F2F2"/>
          </a:solidFill>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6" name="Text Placeholder 10"/>
          <p:cNvSpPr>
            <a:spLocks noGrp="1"/>
          </p:cNvSpPr>
          <p:nvPr>
            <p:ph type="body" sz="quarter" idx="21" hasCustomPrompt="1"/>
          </p:nvPr>
        </p:nvSpPr>
        <p:spPr>
          <a:xfrm>
            <a:off x="8126508" y="2418554"/>
            <a:ext cx="2250142"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Tree>
    <p:extLst>
      <p:ext uri="{BB962C8B-B14F-4D97-AF65-F5344CB8AC3E}">
        <p14:creationId xmlns:p14="http://schemas.microsoft.com/office/powerpoint/2010/main" val="164738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201706" y="71352"/>
            <a:ext cx="10515600"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12" name="Picture Placeholder 16"/>
          <p:cNvSpPr>
            <a:spLocks noGrp="1"/>
          </p:cNvSpPr>
          <p:nvPr>
            <p:ph type="pic" sz="quarter" idx="11"/>
          </p:nvPr>
        </p:nvSpPr>
        <p:spPr>
          <a:xfrm>
            <a:off x="1940857" y="1550691"/>
            <a:ext cx="2442883" cy="2170113"/>
          </a:xfrm>
          <a:prstGeom prst="rect">
            <a:avLst/>
          </a:prstGeom>
        </p:spPr>
        <p:txBody>
          <a:bodyPr/>
          <a:lstStyle>
            <a:lvl1pPr marL="0" indent="0">
              <a:buNone/>
              <a:defRPr/>
            </a:lvl1pPr>
          </a:lstStyle>
          <a:p>
            <a:endParaRPr lang="en-US" dirty="0"/>
          </a:p>
        </p:txBody>
      </p:sp>
      <p:sp>
        <p:nvSpPr>
          <p:cNvPr id="13" name="Picture Placeholder 16"/>
          <p:cNvSpPr>
            <a:spLocks noGrp="1"/>
          </p:cNvSpPr>
          <p:nvPr>
            <p:ph type="pic" sz="quarter" idx="12"/>
          </p:nvPr>
        </p:nvSpPr>
        <p:spPr>
          <a:xfrm>
            <a:off x="5912225" y="1571249"/>
            <a:ext cx="2442883" cy="2170113"/>
          </a:xfrm>
          <a:prstGeom prst="rect">
            <a:avLst/>
          </a:prstGeom>
        </p:spPr>
        <p:txBody>
          <a:bodyPr/>
          <a:lstStyle>
            <a:lvl1pPr marL="0" indent="0">
              <a:buNone/>
              <a:defRPr/>
            </a:lvl1pPr>
          </a:lstStyle>
          <a:p>
            <a:endParaRPr lang="en-US" dirty="0"/>
          </a:p>
        </p:txBody>
      </p:sp>
      <p:sp>
        <p:nvSpPr>
          <p:cNvPr id="15" name="Picture Placeholder 16"/>
          <p:cNvSpPr>
            <a:spLocks noGrp="1"/>
          </p:cNvSpPr>
          <p:nvPr>
            <p:ph type="pic" sz="quarter" idx="13"/>
          </p:nvPr>
        </p:nvSpPr>
        <p:spPr>
          <a:xfrm>
            <a:off x="2003610" y="4019037"/>
            <a:ext cx="2442883" cy="2170113"/>
          </a:xfrm>
          <a:prstGeom prst="rect">
            <a:avLst/>
          </a:prstGeom>
        </p:spPr>
        <p:txBody>
          <a:bodyPr/>
          <a:lstStyle>
            <a:lvl1pPr marL="0" indent="0">
              <a:buNone/>
              <a:defRPr/>
            </a:lvl1pPr>
          </a:lstStyle>
          <a:p>
            <a:endParaRPr lang="en-US" dirty="0"/>
          </a:p>
        </p:txBody>
      </p:sp>
      <p:sp>
        <p:nvSpPr>
          <p:cNvPr id="16" name="Picture Placeholder 16"/>
          <p:cNvSpPr>
            <a:spLocks noGrp="1"/>
          </p:cNvSpPr>
          <p:nvPr>
            <p:ph type="pic" sz="quarter" idx="14"/>
          </p:nvPr>
        </p:nvSpPr>
        <p:spPr>
          <a:xfrm>
            <a:off x="5974978" y="4039595"/>
            <a:ext cx="2442883" cy="2170113"/>
          </a:xfrm>
          <a:prstGeom prst="rect">
            <a:avLst/>
          </a:prstGeom>
        </p:spPr>
        <p:txBody>
          <a:bodyPr/>
          <a:lstStyle>
            <a:lvl1pPr marL="0" indent="0">
              <a:buNone/>
              <a:defRPr/>
            </a:lvl1pPr>
          </a:lstStyle>
          <a:p>
            <a:endParaRPr lang="en-US" dirty="0"/>
          </a:p>
        </p:txBody>
      </p:sp>
      <p:cxnSp>
        <p:nvCxnSpPr>
          <p:cNvPr id="5" name="Straight Connector 4"/>
          <p:cNvCxnSpPr/>
          <p:nvPr userDrawn="1"/>
        </p:nvCxnSpPr>
        <p:spPr>
          <a:xfrm>
            <a:off x="5121090" y="1571249"/>
            <a:ext cx="21289" cy="4638459"/>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082051" y="3905342"/>
            <a:ext cx="6353740" cy="0"/>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10"/>
          <p:cNvSpPr>
            <a:spLocks noGrp="1"/>
          </p:cNvSpPr>
          <p:nvPr>
            <p:ph type="body" sz="quarter" idx="15" hasCustomPrompt="1"/>
          </p:nvPr>
        </p:nvSpPr>
        <p:spPr>
          <a:xfrm>
            <a:off x="820271" y="2418554"/>
            <a:ext cx="878541"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18" name="Text Placeholder 10"/>
          <p:cNvSpPr>
            <a:spLocks noGrp="1"/>
          </p:cNvSpPr>
          <p:nvPr>
            <p:ph type="body" sz="quarter" idx="16" hasCustomPrompt="1"/>
          </p:nvPr>
        </p:nvSpPr>
        <p:spPr>
          <a:xfrm>
            <a:off x="820271" y="4743882"/>
            <a:ext cx="878541"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19" name="Text Placeholder 10"/>
          <p:cNvSpPr>
            <a:spLocks noGrp="1"/>
          </p:cNvSpPr>
          <p:nvPr>
            <p:ph type="body" sz="quarter" idx="17" hasCustomPrompt="1"/>
          </p:nvPr>
        </p:nvSpPr>
        <p:spPr>
          <a:xfrm>
            <a:off x="8915401" y="2418554"/>
            <a:ext cx="878541"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0" name="Text Placeholder 10"/>
          <p:cNvSpPr>
            <a:spLocks noGrp="1"/>
          </p:cNvSpPr>
          <p:nvPr>
            <p:ph type="body" sz="quarter" idx="18" hasCustomPrompt="1"/>
          </p:nvPr>
        </p:nvSpPr>
        <p:spPr>
          <a:xfrm>
            <a:off x="9005047" y="4743882"/>
            <a:ext cx="878541"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Tree>
    <p:extLst>
      <p:ext uri="{BB962C8B-B14F-4D97-AF65-F5344CB8AC3E}">
        <p14:creationId xmlns:p14="http://schemas.microsoft.com/office/powerpoint/2010/main" val="4088078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ubject Boxes Add or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12" name="Picture Placeholder 16"/>
          <p:cNvSpPr>
            <a:spLocks noGrp="1"/>
          </p:cNvSpPr>
          <p:nvPr>
            <p:ph type="pic" sz="quarter" idx="11"/>
          </p:nvPr>
        </p:nvSpPr>
        <p:spPr>
          <a:xfrm>
            <a:off x="964610" y="2026504"/>
            <a:ext cx="2250142" cy="1263042"/>
          </a:xfrm>
          <a:prstGeom prst="rect">
            <a:avLst/>
          </a:prstGeom>
        </p:spPr>
        <p:txBody>
          <a:bodyPr/>
          <a:lstStyle>
            <a:lvl1pPr marL="0" indent="0">
              <a:buNone/>
              <a:defRPr/>
            </a:lvl1pPr>
          </a:lstStyle>
          <a:p>
            <a:endParaRPr lang="en-US" dirty="0"/>
          </a:p>
        </p:txBody>
      </p:sp>
      <p:sp>
        <p:nvSpPr>
          <p:cNvPr id="15" name="Picture Placeholder 16"/>
          <p:cNvSpPr>
            <a:spLocks noGrp="1"/>
          </p:cNvSpPr>
          <p:nvPr>
            <p:ph type="pic" sz="quarter" idx="12"/>
          </p:nvPr>
        </p:nvSpPr>
        <p:spPr>
          <a:xfrm>
            <a:off x="3307975" y="2026504"/>
            <a:ext cx="2239282" cy="1263042"/>
          </a:xfrm>
          <a:prstGeom prst="rect">
            <a:avLst/>
          </a:prstGeom>
        </p:spPr>
        <p:txBody>
          <a:bodyPr/>
          <a:lstStyle>
            <a:lvl1pPr marL="0" indent="0">
              <a:buNone/>
              <a:defRPr/>
            </a:lvl1pPr>
          </a:lstStyle>
          <a:p>
            <a:endParaRPr lang="en-US" dirty="0"/>
          </a:p>
        </p:txBody>
      </p:sp>
      <p:sp>
        <p:nvSpPr>
          <p:cNvPr id="18" name="Picture Placeholder 16"/>
          <p:cNvSpPr>
            <a:spLocks noGrp="1"/>
          </p:cNvSpPr>
          <p:nvPr>
            <p:ph type="pic" sz="quarter" idx="13"/>
          </p:nvPr>
        </p:nvSpPr>
        <p:spPr>
          <a:xfrm>
            <a:off x="5674593" y="2024934"/>
            <a:ext cx="2098302" cy="1263042"/>
          </a:xfrm>
          <a:prstGeom prst="rect">
            <a:avLst/>
          </a:prstGeom>
        </p:spPr>
        <p:txBody>
          <a:bodyPr/>
          <a:lstStyle>
            <a:lvl1pPr marL="0" indent="0">
              <a:buNone/>
              <a:defRPr/>
            </a:lvl1pPr>
          </a:lstStyle>
          <a:p>
            <a:endParaRPr lang="en-US" dirty="0"/>
          </a:p>
        </p:txBody>
      </p:sp>
      <p:sp>
        <p:nvSpPr>
          <p:cNvPr id="21" name="Picture Placeholder 16"/>
          <p:cNvSpPr>
            <a:spLocks noGrp="1"/>
          </p:cNvSpPr>
          <p:nvPr>
            <p:ph type="pic" sz="quarter" idx="14"/>
          </p:nvPr>
        </p:nvSpPr>
        <p:spPr>
          <a:xfrm>
            <a:off x="7911569" y="2026504"/>
            <a:ext cx="2332505" cy="1263042"/>
          </a:xfrm>
          <a:prstGeom prst="rect">
            <a:avLst/>
          </a:prstGeom>
        </p:spPr>
        <p:txBody>
          <a:bodyPr/>
          <a:lstStyle>
            <a:lvl1pPr marL="0" indent="0">
              <a:buNone/>
              <a:defRPr/>
            </a:lvl1pPr>
          </a:lstStyle>
          <a:p>
            <a:endParaRPr lang="en-US" dirty="0"/>
          </a:p>
        </p:txBody>
      </p:sp>
      <p:sp>
        <p:nvSpPr>
          <p:cNvPr id="22" name="Text Placeholder 10"/>
          <p:cNvSpPr>
            <a:spLocks noGrp="1"/>
          </p:cNvSpPr>
          <p:nvPr>
            <p:ph type="body" sz="quarter" idx="15" hasCustomPrompt="1"/>
          </p:nvPr>
        </p:nvSpPr>
        <p:spPr>
          <a:xfrm>
            <a:off x="964610" y="3396701"/>
            <a:ext cx="878541" cy="359089"/>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3" name="Text Placeholder 10"/>
          <p:cNvSpPr>
            <a:spLocks noGrp="1"/>
          </p:cNvSpPr>
          <p:nvPr>
            <p:ph type="body" sz="quarter" idx="16" hasCustomPrompt="1"/>
          </p:nvPr>
        </p:nvSpPr>
        <p:spPr>
          <a:xfrm>
            <a:off x="3297115" y="3446661"/>
            <a:ext cx="878541"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4" name="Text Placeholder 10"/>
          <p:cNvSpPr>
            <a:spLocks noGrp="1"/>
          </p:cNvSpPr>
          <p:nvPr>
            <p:ph type="body" sz="quarter" idx="17" hasCustomPrompt="1"/>
          </p:nvPr>
        </p:nvSpPr>
        <p:spPr>
          <a:xfrm>
            <a:off x="5661428" y="3433402"/>
            <a:ext cx="878541"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5" name="Text Placeholder 10"/>
          <p:cNvSpPr>
            <a:spLocks noGrp="1"/>
          </p:cNvSpPr>
          <p:nvPr>
            <p:ph type="body" sz="quarter" idx="18" hasCustomPrompt="1"/>
          </p:nvPr>
        </p:nvSpPr>
        <p:spPr>
          <a:xfrm>
            <a:off x="7969368" y="3446661"/>
            <a:ext cx="878541" cy="393886"/>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7" name="Text Placeholder 10"/>
          <p:cNvSpPr>
            <a:spLocks noGrp="1"/>
          </p:cNvSpPr>
          <p:nvPr>
            <p:ph type="body" sz="quarter" idx="19" hasCustomPrompt="1"/>
          </p:nvPr>
        </p:nvSpPr>
        <p:spPr>
          <a:xfrm>
            <a:off x="964610" y="3889747"/>
            <a:ext cx="2250142" cy="1819275"/>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8" name="Text Placeholder 10"/>
          <p:cNvSpPr>
            <a:spLocks noGrp="1"/>
          </p:cNvSpPr>
          <p:nvPr>
            <p:ph type="body" sz="quarter" idx="20" hasCustomPrompt="1"/>
          </p:nvPr>
        </p:nvSpPr>
        <p:spPr>
          <a:xfrm>
            <a:off x="3297115" y="3898493"/>
            <a:ext cx="2250142" cy="1819275"/>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9" name="Text Placeholder 10"/>
          <p:cNvSpPr>
            <a:spLocks noGrp="1"/>
          </p:cNvSpPr>
          <p:nvPr>
            <p:ph type="body" sz="quarter" idx="21" hasCustomPrompt="1"/>
          </p:nvPr>
        </p:nvSpPr>
        <p:spPr>
          <a:xfrm>
            <a:off x="5661428" y="3883676"/>
            <a:ext cx="2250142" cy="1819275"/>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30" name="Text Placeholder 10"/>
          <p:cNvSpPr>
            <a:spLocks noGrp="1"/>
          </p:cNvSpPr>
          <p:nvPr>
            <p:ph type="body" sz="quarter" idx="22" hasCustomPrompt="1"/>
          </p:nvPr>
        </p:nvSpPr>
        <p:spPr>
          <a:xfrm>
            <a:off x="7993933" y="3867863"/>
            <a:ext cx="2250142" cy="1819275"/>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Tree>
    <p:extLst>
      <p:ext uri="{BB962C8B-B14F-4D97-AF65-F5344CB8AC3E}">
        <p14:creationId xmlns:p14="http://schemas.microsoft.com/office/powerpoint/2010/main" val="3758290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12" name="Picture Placeholder 16"/>
          <p:cNvSpPr>
            <a:spLocks noGrp="1"/>
          </p:cNvSpPr>
          <p:nvPr>
            <p:ph type="pic" sz="quarter" idx="11"/>
          </p:nvPr>
        </p:nvSpPr>
        <p:spPr>
          <a:xfrm>
            <a:off x="0" y="1976037"/>
            <a:ext cx="4885764" cy="4016693"/>
          </a:xfrm>
          <a:prstGeom prst="rect">
            <a:avLst/>
          </a:prstGeom>
        </p:spPr>
        <p:txBody>
          <a:bodyPr/>
          <a:lstStyle>
            <a:lvl1pPr marL="0" indent="0">
              <a:buNone/>
              <a:defRPr/>
            </a:lvl1pPr>
          </a:lstStyle>
          <a:p>
            <a:endParaRPr lang="en-US" dirty="0"/>
          </a:p>
        </p:txBody>
      </p:sp>
      <p:sp>
        <p:nvSpPr>
          <p:cNvPr id="6" name="Text Placeholder 5"/>
          <p:cNvSpPr>
            <a:spLocks noGrp="1"/>
          </p:cNvSpPr>
          <p:nvPr>
            <p:ph type="body" sz="quarter" idx="24" hasCustomPrompt="1"/>
          </p:nvPr>
        </p:nvSpPr>
        <p:spPr>
          <a:xfrm>
            <a:off x="5209054" y="2030577"/>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dirty="0"/>
              <a:t> Edit Master text styles</a:t>
            </a:r>
          </a:p>
        </p:txBody>
      </p:sp>
      <p:sp>
        <p:nvSpPr>
          <p:cNvPr id="20" name="Text Placeholder 5"/>
          <p:cNvSpPr>
            <a:spLocks noGrp="1"/>
          </p:cNvSpPr>
          <p:nvPr>
            <p:ph type="body" sz="quarter" idx="25" hasCustomPrompt="1"/>
          </p:nvPr>
        </p:nvSpPr>
        <p:spPr>
          <a:xfrm>
            <a:off x="5209054" y="2674308"/>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dirty="0"/>
              <a:t> Edit Master text styles</a:t>
            </a:r>
          </a:p>
        </p:txBody>
      </p:sp>
      <p:sp>
        <p:nvSpPr>
          <p:cNvPr id="21" name="Text Placeholder 5"/>
          <p:cNvSpPr>
            <a:spLocks noGrp="1"/>
          </p:cNvSpPr>
          <p:nvPr>
            <p:ph type="body" sz="quarter" idx="26" hasCustomPrompt="1"/>
          </p:nvPr>
        </p:nvSpPr>
        <p:spPr>
          <a:xfrm>
            <a:off x="5209054" y="3311375"/>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dirty="0"/>
              <a:t> Edit Master text styles</a:t>
            </a:r>
          </a:p>
        </p:txBody>
      </p:sp>
      <p:sp>
        <p:nvSpPr>
          <p:cNvPr id="26" name="Text Placeholder 5"/>
          <p:cNvSpPr>
            <a:spLocks noGrp="1"/>
          </p:cNvSpPr>
          <p:nvPr>
            <p:ph type="body" sz="quarter" idx="27" hasCustomPrompt="1"/>
          </p:nvPr>
        </p:nvSpPr>
        <p:spPr>
          <a:xfrm>
            <a:off x="5209054" y="3984383"/>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dirty="0"/>
              <a:t> Edit Master text styles</a:t>
            </a:r>
          </a:p>
        </p:txBody>
      </p:sp>
      <p:sp>
        <p:nvSpPr>
          <p:cNvPr id="27" name="Text Placeholder 5"/>
          <p:cNvSpPr>
            <a:spLocks noGrp="1"/>
          </p:cNvSpPr>
          <p:nvPr>
            <p:ph type="body" sz="quarter" idx="28" hasCustomPrompt="1"/>
          </p:nvPr>
        </p:nvSpPr>
        <p:spPr>
          <a:xfrm>
            <a:off x="5209054" y="4664460"/>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dirty="0"/>
              <a:t> Edit Master text styles</a:t>
            </a:r>
          </a:p>
        </p:txBody>
      </p:sp>
    </p:spTree>
    <p:extLst>
      <p:ext uri="{BB962C8B-B14F-4D97-AF65-F5344CB8AC3E}">
        <p14:creationId xmlns:p14="http://schemas.microsoft.com/office/powerpoint/2010/main" val="4212115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ubject Boxe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17" name="Picture Placeholder 16"/>
          <p:cNvSpPr>
            <a:spLocks noGrp="1"/>
          </p:cNvSpPr>
          <p:nvPr>
            <p:ph type="pic" sz="quarter" idx="11"/>
          </p:nvPr>
        </p:nvSpPr>
        <p:spPr>
          <a:xfrm>
            <a:off x="838200" y="1792188"/>
            <a:ext cx="2442883" cy="2170113"/>
          </a:xfrm>
          <a:prstGeom prst="rect">
            <a:avLst/>
          </a:prstGeom>
        </p:spPr>
        <p:txBody>
          <a:bodyPr/>
          <a:lstStyle>
            <a:lvl1pPr marL="0" indent="0">
              <a:buNone/>
              <a:defRPr/>
            </a:lvl1pPr>
          </a:lstStyle>
          <a:p>
            <a:endParaRPr lang="en-US" dirty="0"/>
          </a:p>
        </p:txBody>
      </p:sp>
      <p:sp>
        <p:nvSpPr>
          <p:cNvPr id="18" name="Picture Placeholder 16"/>
          <p:cNvSpPr>
            <a:spLocks noGrp="1"/>
          </p:cNvSpPr>
          <p:nvPr>
            <p:ph type="pic" sz="quarter" idx="12"/>
          </p:nvPr>
        </p:nvSpPr>
        <p:spPr>
          <a:xfrm>
            <a:off x="6233592" y="4136633"/>
            <a:ext cx="2442883" cy="2170113"/>
          </a:xfrm>
          <a:prstGeom prst="rect">
            <a:avLst/>
          </a:prstGeom>
        </p:spPr>
        <p:txBody>
          <a:bodyPr/>
          <a:lstStyle>
            <a:lvl1pPr marL="0" indent="0">
              <a:buNone/>
              <a:defRPr/>
            </a:lvl1pPr>
          </a:lstStyle>
          <a:p>
            <a:endParaRPr lang="en-US" dirty="0"/>
          </a:p>
        </p:txBody>
      </p:sp>
      <p:sp>
        <p:nvSpPr>
          <p:cNvPr id="19" name="Picture Placeholder 16"/>
          <p:cNvSpPr>
            <a:spLocks noGrp="1"/>
          </p:cNvSpPr>
          <p:nvPr>
            <p:ph type="pic" sz="quarter" idx="13"/>
          </p:nvPr>
        </p:nvSpPr>
        <p:spPr>
          <a:xfrm>
            <a:off x="838200" y="4099601"/>
            <a:ext cx="2442883" cy="2170113"/>
          </a:xfrm>
          <a:prstGeom prst="rect">
            <a:avLst/>
          </a:prstGeom>
        </p:spPr>
        <p:txBody>
          <a:bodyPr/>
          <a:lstStyle>
            <a:lvl1pPr marL="0" indent="0">
              <a:buNone/>
              <a:defRPr/>
            </a:lvl1pPr>
          </a:lstStyle>
          <a:p>
            <a:endParaRPr lang="en-US" dirty="0"/>
          </a:p>
        </p:txBody>
      </p:sp>
      <p:sp>
        <p:nvSpPr>
          <p:cNvPr id="20" name="Picture Placeholder 16"/>
          <p:cNvSpPr>
            <a:spLocks noGrp="1"/>
          </p:cNvSpPr>
          <p:nvPr>
            <p:ph type="pic" sz="quarter" idx="14"/>
          </p:nvPr>
        </p:nvSpPr>
        <p:spPr>
          <a:xfrm>
            <a:off x="6229110" y="1770423"/>
            <a:ext cx="2442883" cy="2170113"/>
          </a:xfrm>
          <a:prstGeom prst="rect">
            <a:avLst/>
          </a:prstGeom>
        </p:spPr>
        <p:txBody>
          <a:bodyPr/>
          <a:lstStyle>
            <a:lvl1pPr marL="0" indent="0">
              <a:buNone/>
              <a:defRPr/>
            </a:lvl1pPr>
          </a:lstStyle>
          <a:p>
            <a:endParaRPr lang="en-US" dirty="0"/>
          </a:p>
        </p:txBody>
      </p:sp>
      <p:sp>
        <p:nvSpPr>
          <p:cNvPr id="23" name="Text Placeholder 10"/>
          <p:cNvSpPr>
            <a:spLocks noGrp="1"/>
          </p:cNvSpPr>
          <p:nvPr>
            <p:ph type="body" sz="quarter" idx="15" hasCustomPrompt="1"/>
          </p:nvPr>
        </p:nvSpPr>
        <p:spPr>
          <a:xfrm>
            <a:off x="3396063" y="1772416"/>
            <a:ext cx="878541" cy="359089"/>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4" name="Text Placeholder 10"/>
          <p:cNvSpPr>
            <a:spLocks noGrp="1"/>
          </p:cNvSpPr>
          <p:nvPr>
            <p:ph type="body" sz="quarter" idx="19" hasCustomPrompt="1"/>
          </p:nvPr>
        </p:nvSpPr>
        <p:spPr>
          <a:xfrm>
            <a:off x="3396062" y="2265462"/>
            <a:ext cx="2628219" cy="1696839"/>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5" name="Text Placeholder 10"/>
          <p:cNvSpPr>
            <a:spLocks noGrp="1"/>
          </p:cNvSpPr>
          <p:nvPr>
            <p:ph type="body" sz="quarter" idx="20" hasCustomPrompt="1"/>
          </p:nvPr>
        </p:nvSpPr>
        <p:spPr>
          <a:xfrm>
            <a:off x="8792816" y="1767254"/>
            <a:ext cx="878541" cy="359089"/>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6" name="Text Placeholder 10"/>
          <p:cNvSpPr>
            <a:spLocks noGrp="1"/>
          </p:cNvSpPr>
          <p:nvPr>
            <p:ph type="body" sz="quarter" idx="21" hasCustomPrompt="1"/>
          </p:nvPr>
        </p:nvSpPr>
        <p:spPr>
          <a:xfrm>
            <a:off x="8792815" y="2260300"/>
            <a:ext cx="2628219" cy="1696839"/>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7" name="Text Placeholder 10"/>
          <p:cNvSpPr>
            <a:spLocks noGrp="1"/>
          </p:cNvSpPr>
          <p:nvPr>
            <p:ph type="body" sz="quarter" idx="22" hasCustomPrompt="1"/>
          </p:nvPr>
        </p:nvSpPr>
        <p:spPr>
          <a:xfrm>
            <a:off x="3396063" y="4108687"/>
            <a:ext cx="878541" cy="359089"/>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28" name="Text Placeholder 10"/>
          <p:cNvSpPr>
            <a:spLocks noGrp="1"/>
          </p:cNvSpPr>
          <p:nvPr>
            <p:ph type="body" sz="quarter" idx="23" hasCustomPrompt="1"/>
          </p:nvPr>
        </p:nvSpPr>
        <p:spPr>
          <a:xfrm>
            <a:off x="3396062" y="4601733"/>
            <a:ext cx="2628219" cy="1696839"/>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
        <p:nvSpPr>
          <p:cNvPr id="29" name="Text Placeholder 10"/>
          <p:cNvSpPr>
            <a:spLocks noGrp="1"/>
          </p:cNvSpPr>
          <p:nvPr>
            <p:ph type="body" sz="quarter" idx="24" hasCustomPrompt="1"/>
          </p:nvPr>
        </p:nvSpPr>
        <p:spPr>
          <a:xfrm>
            <a:off x="8792816" y="4147277"/>
            <a:ext cx="878541" cy="359089"/>
          </a:xfrm>
          <a:prstGeom prst="rect">
            <a:avLst/>
          </a:prstGeom>
        </p:spPr>
        <p:txBody>
          <a:bodyPr/>
          <a:lstStyle>
            <a:lvl1pPr marL="0" indent="0">
              <a:buNone/>
              <a:defRPr sz="2000" b="1"/>
            </a:lvl1pPr>
          </a:lstStyle>
          <a:p>
            <a:r>
              <a:rPr lang="en-US" dirty="0">
                <a:solidFill>
                  <a:schemeClr val="tx1">
                    <a:lumMod val="65000"/>
                    <a:lumOff val="35000"/>
                  </a:schemeClr>
                </a:solidFill>
              </a:rPr>
              <a:t>TITLE</a:t>
            </a:r>
          </a:p>
        </p:txBody>
      </p:sp>
      <p:sp>
        <p:nvSpPr>
          <p:cNvPr id="30" name="Text Placeholder 10"/>
          <p:cNvSpPr>
            <a:spLocks noGrp="1"/>
          </p:cNvSpPr>
          <p:nvPr>
            <p:ph type="body" sz="quarter" idx="25" hasCustomPrompt="1"/>
          </p:nvPr>
        </p:nvSpPr>
        <p:spPr>
          <a:xfrm>
            <a:off x="8792815" y="4640323"/>
            <a:ext cx="2628219" cy="1696839"/>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p>
        </p:txBody>
      </p:sp>
    </p:spTree>
    <p:extLst>
      <p:ext uri="{BB962C8B-B14F-4D97-AF65-F5344CB8AC3E}">
        <p14:creationId xmlns:p14="http://schemas.microsoft.com/office/powerpoint/2010/main" val="110111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Option 2">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8" name="Rectangle 7"/>
          <p:cNvSpPr/>
          <p:nvPr userDrawn="1"/>
        </p:nvSpPr>
        <p:spPr>
          <a:xfrm>
            <a:off x="-13398" y="0"/>
            <a:ext cx="12192000" cy="474083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srgbClr val="4F5053"/>
                </a:solidFill>
                <a:latin typeface="Arial"/>
              </a:rPr>
              <a:t>© All rights reserved. No utilization or reproduction of this material is allowed without the written permission of CSH.</a:t>
            </a:r>
          </a:p>
          <a:p>
            <a:endParaRPr lang="en-US" dirty="0"/>
          </a:p>
        </p:txBody>
      </p:sp>
    </p:spTree>
    <p:extLst>
      <p:ext uri="{BB962C8B-B14F-4D97-AF65-F5344CB8AC3E}">
        <p14:creationId xmlns:p14="http://schemas.microsoft.com/office/powerpoint/2010/main" val="47977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ussion slid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dirty="0"/>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14"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639470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scussion slide gree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dirty="0"/>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600300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iscussion slide purpl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dirty="0"/>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04724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Questions">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2" name="TextBox 1"/>
          <p:cNvSpPr txBox="1"/>
          <p:nvPr userDrawn="1"/>
        </p:nvSpPr>
        <p:spPr>
          <a:xfrm>
            <a:off x="461047" y="4393096"/>
            <a:ext cx="4876265" cy="769441"/>
          </a:xfrm>
          <a:prstGeom prst="rect">
            <a:avLst/>
          </a:prstGeom>
          <a:noFill/>
        </p:spPr>
        <p:txBody>
          <a:bodyPr wrap="square" rtlCol="0">
            <a:spAutoFit/>
          </a:bodyPr>
          <a:lstStyle/>
          <a:p>
            <a:r>
              <a:rPr lang="en-US" sz="4400" b="1" dirty="0">
                <a:solidFill>
                  <a:schemeClr val="bg1"/>
                </a:solidFill>
                <a:latin typeface="+mj-lt"/>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6999" y="-1361250"/>
            <a:ext cx="8073353" cy="8073353"/>
          </a:xfrm>
          <a:prstGeom prst="rect">
            <a:avLst/>
          </a:prstGeom>
        </p:spPr>
      </p:pic>
    </p:spTree>
    <p:extLst>
      <p:ext uri="{BB962C8B-B14F-4D97-AF65-F5344CB8AC3E}">
        <p14:creationId xmlns:p14="http://schemas.microsoft.com/office/powerpoint/2010/main" val="2439469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Questions">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2" name="TextBox 1"/>
          <p:cNvSpPr txBox="1"/>
          <p:nvPr userDrawn="1"/>
        </p:nvSpPr>
        <p:spPr>
          <a:xfrm>
            <a:off x="461047" y="4393096"/>
            <a:ext cx="4876265" cy="769441"/>
          </a:xfrm>
          <a:prstGeom prst="rect">
            <a:avLst/>
          </a:prstGeom>
          <a:noFill/>
        </p:spPr>
        <p:txBody>
          <a:bodyPr wrap="square" rtlCol="0">
            <a:spAutoFit/>
          </a:bodyPr>
          <a:lstStyle/>
          <a:p>
            <a:r>
              <a:rPr lang="en-US" sz="4400" b="1" dirty="0">
                <a:solidFill>
                  <a:schemeClr val="bg1"/>
                </a:solidFill>
                <a:latin typeface="+mj-lt"/>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930" y="-1361250"/>
            <a:ext cx="8073353" cy="8073353"/>
          </a:xfrm>
          <a:prstGeom prst="rect">
            <a:avLst/>
          </a:prstGeom>
        </p:spPr>
      </p:pic>
    </p:spTree>
    <p:extLst>
      <p:ext uri="{BB962C8B-B14F-4D97-AF65-F5344CB8AC3E}">
        <p14:creationId xmlns:p14="http://schemas.microsoft.com/office/powerpoint/2010/main" val="464700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Questions">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2" name="TextBox 1"/>
          <p:cNvSpPr txBox="1"/>
          <p:nvPr userDrawn="1"/>
        </p:nvSpPr>
        <p:spPr>
          <a:xfrm>
            <a:off x="461047" y="4393096"/>
            <a:ext cx="4876265" cy="769441"/>
          </a:xfrm>
          <a:prstGeom prst="rect">
            <a:avLst/>
          </a:prstGeom>
          <a:noFill/>
        </p:spPr>
        <p:txBody>
          <a:bodyPr wrap="square" rtlCol="0">
            <a:spAutoFit/>
          </a:bodyPr>
          <a:lstStyle/>
          <a:p>
            <a:r>
              <a:rPr lang="en-US" sz="4400" b="1" dirty="0">
                <a:solidFill>
                  <a:schemeClr val="bg1"/>
                </a:solidFill>
                <a:latin typeface="+mj-lt"/>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6281" y="-1351878"/>
            <a:ext cx="8073353" cy="8073353"/>
          </a:xfrm>
          <a:prstGeom prst="rect">
            <a:avLst/>
          </a:prstGeom>
        </p:spPr>
      </p:pic>
    </p:spTree>
    <p:extLst>
      <p:ext uri="{BB962C8B-B14F-4D97-AF65-F5344CB8AC3E}">
        <p14:creationId xmlns:p14="http://schemas.microsoft.com/office/powerpoint/2010/main" val="178793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valuation">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2" name="TextBox 1"/>
          <p:cNvSpPr txBox="1"/>
          <p:nvPr userDrawn="1"/>
        </p:nvSpPr>
        <p:spPr>
          <a:xfrm>
            <a:off x="461047" y="4393096"/>
            <a:ext cx="7847211" cy="769441"/>
          </a:xfrm>
          <a:prstGeom prst="rect">
            <a:avLst/>
          </a:prstGeom>
          <a:noFill/>
        </p:spPr>
        <p:txBody>
          <a:bodyPr wrap="square" rtlCol="0">
            <a:spAutoFit/>
          </a:bodyPr>
          <a:lstStyle/>
          <a:p>
            <a:r>
              <a:rPr lang="en-US" sz="4400" b="1" dirty="0">
                <a:solidFill>
                  <a:schemeClr val="bg1"/>
                </a:solidFill>
                <a:latin typeface="+mj-lt"/>
              </a:rPr>
              <a:t>TELL</a:t>
            </a:r>
            <a:r>
              <a:rPr lang="en-US" sz="4400" b="1" baseline="0" dirty="0">
                <a:solidFill>
                  <a:schemeClr val="bg1"/>
                </a:solidFill>
                <a:latin typeface="+mj-lt"/>
              </a:rPr>
              <a:t> US HOW WE DID</a:t>
            </a:r>
            <a:endParaRPr lang="en-US" sz="4400" b="1" dirty="0">
              <a:solidFill>
                <a:schemeClr val="bg1"/>
              </a:solidFill>
              <a:latin typeface="+mj-lt"/>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3631932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Evaluatio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2" name="TextBox 1"/>
          <p:cNvSpPr txBox="1"/>
          <p:nvPr userDrawn="1"/>
        </p:nvSpPr>
        <p:spPr>
          <a:xfrm>
            <a:off x="461047" y="4393096"/>
            <a:ext cx="7847211" cy="769441"/>
          </a:xfrm>
          <a:prstGeom prst="rect">
            <a:avLst/>
          </a:prstGeom>
          <a:noFill/>
        </p:spPr>
        <p:txBody>
          <a:bodyPr wrap="square" rtlCol="0">
            <a:spAutoFit/>
          </a:bodyPr>
          <a:lstStyle/>
          <a:p>
            <a:r>
              <a:rPr lang="en-US" sz="4400" b="1" dirty="0">
                <a:solidFill>
                  <a:schemeClr val="bg1"/>
                </a:solidFill>
                <a:latin typeface="+mj-lt"/>
              </a:rPr>
              <a:t>TELL</a:t>
            </a:r>
            <a:r>
              <a:rPr lang="en-US" sz="4400" b="1" baseline="0" dirty="0">
                <a:solidFill>
                  <a:schemeClr val="bg1"/>
                </a:solidFill>
                <a:latin typeface="+mj-lt"/>
              </a:rPr>
              <a:t> US HOW WE DID</a:t>
            </a:r>
            <a:endParaRPr lang="en-US" sz="4400" b="1" dirty="0">
              <a:solidFill>
                <a:schemeClr val="bg1"/>
              </a:solidFill>
              <a:latin typeface="+mj-lt"/>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2634592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Evaluation">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2" name="TextBox 1"/>
          <p:cNvSpPr txBox="1"/>
          <p:nvPr userDrawn="1"/>
        </p:nvSpPr>
        <p:spPr>
          <a:xfrm>
            <a:off x="461047" y="4393096"/>
            <a:ext cx="7847211" cy="769441"/>
          </a:xfrm>
          <a:prstGeom prst="rect">
            <a:avLst/>
          </a:prstGeom>
          <a:noFill/>
        </p:spPr>
        <p:txBody>
          <a:bodyPr wrap="square" rtlCol="0">
            <a:spAutoFit/>
          </a:bodyPr>
          <a:lstStyle/>
          <a:p>
            <a:r>
              <a:rPr lang="en-US" sz="4400" b="1" dirty="0">
                <a:solidFill>
                  <a:schemeClr val="bg1"/>
                </a:solidFill>
                <a:latin typeface="+mj-lt"/>
              </a:rPr>
              <a:t>TELL</a:t>
            </a:r>
            <a:r>
              <a:rPr lang="en-US" sz="4400" b="1" baseline="0" dirty="0">
                <a:solidFill>
                  <a:schemeClr val="bg1"/>
                </a:solidFill>
                <a:latin typeface="+mj-lt"/>
              </a:rPr>
              <a:t> US HOW WE DID</a:t>
            </a:r>
            <a:endParaRPr lang="en-US" sz="4400" b="1" dirty="0">
              <a:solidFill>
                <a:schemeClr val="bg1"/>
              </a:solidFill>
              <a:latin typeface="+mj-lt"/>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1238586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hank you">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2" name="TextBox 1"/>
          <p:cNvSpPr txBox="1"/>
          <p:nvPr userDrawn="1"/>
        </p:nvSpPr>
        <p:spPr>
          <a:xfrm>
            <a:off x="461047" y="4393096"/>
            <a:ext cx="4876265" cy="769441"/>
          </a:xfrm>
          <a:prstGeom prst="rect">
            <a:avLst/>
          </a:prstGeom>
          <a:noFill/>
        </p:spPr>
        <p:txBody>
          <a:bodyPr wrap="square" rtlCol="0">
            <a:spAutoFit/>
          </a:bodyPr>
          <a:lstStyle/>
          <a:p>
            <a:r>
              <a:rPr lang="en-US" sz="4400" b="1" dirty="0">
                <a:solidFill>
                  <a:schemeClr val="bg1"/>
                </a:solidFill>
                <a:latin typeface="+mj-lt"/>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r>
              <a:rPr lang="en-US" sz="2400" dirty="0">
                <a:solidFill>
                  <a:schemeClr val="bg1"/>
                </a:solidFill>
              </a:rPr>
              <a:t>Please</a:t>
            </a:r>
            <a:r>
              <a:rPr lang="en-US" sz="2400" baseline="0" dirty="0">
                <a:solidFill>
                  <a:schemeClr val="bg1"/>
                </a:solidFill>
              </a:rPr>
              <a:t> join us again for one of our many course offerings. </a:t>
            </a:r>
          </a:p>
          <a:p>
            <a:r>
              <a:rPr lang="en-US" sz="2400" baseline="0" dirty="0">
                <a:solidFill>
                  <a:schemeClr val="bg1"/>
                </a:solidFill>
              </a:rPr>
              <a:t>Visit </a:t>
            </a:r>
            <a:r>
              <a:rPr lang="en-US" sz="2400" b="1" baseline="0" dirty="0">
                <a:solidFill>
                  <a:schemeClr val="bg1"/>
                </a:solidFill>
              </a:rPr>
              <a:t>www.csh.org/training </a:t>
            </a:r>
            <a:endParaRPr lang="en-US" sz="2400" b="1"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50842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8" name="Content Placeholder 3"/>
          <p:cNvSpPr>
            <a:spLocks noGrp="1"/>
          </p:cNvSpPr>
          <p:nvPr>
            <p:ph sz="half" idx="10"/>
          </p:nvPr>
        </p:nvSpPr>
        <p:spPr>
          <a:xfrm>
            <a:off x="838200" y="1690687"/>
            <a:ext cx="10515600"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8835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Thank you">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2" name="TextBox 1"/>
          <p:cNvSpPr txBox="1"/>
          <p:nvPr userDrawn="1"/>
        </p:nvSpPr>
        <p:spPr>
          <a:xfrm>
            <a:off x="461047" y="4393096"/>
            <a:ext cx="4876265" cy="769441"/>
          </a:xfrm>
          <a:prstGeom prst="rect">
            <a:avLst/>
          </a:prstGeom>
          <a:noFill/>
        </p:spPr>
        <p:txBody>
          <a:bodyPr wrap="square" rtlCol="0">
            <a:spAutoFit/>
          </a:bodyPr>
          <a:lstStyle/>
          <a:p>
            <a:r>
              <a:rPr lang="en-US" sz="4400" b="1" dirty="0">
                <a:solidFill>
                  <a:schemeClr val="bg1"/>
                </a:solidFill>
                <a:latin typeface="+mj-lt"/>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r>
              <a:rPr lang="en-US" sz="2400" dirty="0">
                <a:solidFill>
                  <a:schemeClr val="bg1"/>
                </a:solidFill>
              </a:rPr>
              <a:t>Please</a:t>
            </a:r>
            <a:r>
              <a:rPr lang="en-US" sz="2400" baseline="0" dirty="0">
                <a:solidFill>
                  <a:schemeClr val="bg1"/>
                </a:solidFill>
              </a:rPr>
              <a:t> join us again for one of our many course offerings. </a:t>
            </a:r>
          </a:p>
          <a:p>
            <a:r>
              <a:rPr lang="en-US" sz="2400" baseline="0" dirty="0">
                <a:solidFill>
                  <a:schemeClr val="bg1"/>
                </a:solidFill>
              </a:rPr>
              <a:t>Visit </a:t>
            </a:r>
            <a:r>
              <a:rPr lang="en-US" sz="2400" b="1" baseline="0" dirty="0">
                <a:solidFill>
                  <a:schemeClr val="bg1"/>
                </a:solidFill>
              </a:rPr>
              <a:t>www.csh.or/training </a:t>
            </a:r>
            <a:endParaRPr lang="en-US" sz="2400" b="1"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2815099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Thank you">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2" name="TextBox 1"/>
          <p:cNvSpPr txBox="1"/>
          <p:nvPr userDrawn="1"/>
        </p:nvSpPr>
        <p:spPr>
          <a:xfrm>
            <a:off x="461047" y="4393096"/>
            <a:ext cx="4876265" cy="769441"/>
          </a:xfrm>
          <a:prstGeom prst="rect">
            <a:avLst/>
          </a:prstGeom>
          <a:noFill/>
        </p:spPr>
        <p:txBody>
          <a:bodyPr wrap="square" rtlCol="0">
            <a:spAutoFit/>
          </a:bodyPr>
          <a:lstStyle/>
          <a:p>
            <a:r>
              <a:rPr lang="en-US" sz="4400" b="1" dirty="0">
                <a:solidFill>
                  <a:schemeClr val="bg1"/>
                </a:solidFill>
                <a:latin typeface="+mj-lt"/>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r>
              <a:rPr lang="en-US" sz="2400" dirty="0">
                <a:solidFill>
                  <a:schemeClr val="bg1"/>
                </a:solidFill>
              </a:rPr>
              <a:t>Please</a:t>
            </a:r>
            <a:r>
              <a:rPr lang="en-US" sz="2400" baseline="0" dirty="0">
                <a:solidFill>
                  <a:schemeClr val="bg1"/>
                </a:solidFill>
              </a:rPr>
              <a:t> join us again for one of our many course offerings. </a:t>
            </a:r>
          </a:p>
          <a:p>
            <a:r>
              <a:rPr lang="en-US" sz="2400" baseline="0" dirty="0">
                <a:solidFill>
                  <a:schemeClr val="bg1"/>
                </a:solidFill>
              </a:rPr>
              <a:t>Visit </a:t>
            </a:r>
            <a:r>
              <a:rPr lang="en-US" sz="2400" b="1" baseline="0" dirty="0">
                <a:solidFill>
                  <a:schemeClr val="bg1"/>
                </a:solidFill>
              </a:rPr>
              <a:t>www.csh.or/training </a:t>
            </a:r>
            <a:endParaRPr lang="en-US" sz="2400" b="1"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247048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Tree>
    <p:extLst>
      <p:ext uri="{BB962C8B-B14F-4D97-AF65-F5344CB8AC3E}">
        <p14:creationId xmlns:p14="http://schemas.microsoft.com/office/powerpoint/2010/main" val="3065542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230" y="506205"/>
            <a:ext cx="7121455" cy="566531"/>
          </a:xfrm>
        </p:spPr>
        <p:txBody>
          <a:bodyPr anchor="b"/>
          <a:lstStyle>
            <a:lvl1pPr>
              <a:defRPr sz="3200" b="1" i="0" baseline="0"/>
            </a:lvl1pPr>
          </a:lstStyle>
          <a:p>
            <a:r>
              <a:rPr lang="en-US" dirty="0"/>
              <a:t>IMAGE AND TEXT</a:t>
            </a:r>
          </a:p>
        </p:txBody>
      </p:sp>
      <p:sp>
        <p:nvSpPr>
          <p:cNvPr id="3" name="Picture Placeholder 2"/>
          <p:cNvSpPr>
            <a:spLocks noGrp="1"/>
          </p:cNvSpPr>
          <p:nvPr>
            <p:ph type="pic" idx="1"/>
          </p:nvPr>
        </p:nvSpPr>
        <p:spPr>
          <a:xfrm>
            <a:off x="0" y="1552437"/>
            <a:ext cx="6172200" cy="38445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7" name="Text Placeholder 10"/>
          <p:cNvSpPr>
            <a:spLocks noGrp="1"/>
          </p:cNvSpPr>
          <p:nvPr>
            <p:ph type="body" sz="quarter" idx="19" hasCustomPrompt="1"/>
          </p:nvPr>
        </p:nvSpPr>
        <p:spPr>
          <a:xfrm>
            <a:off x="6503893" y="1552437"/>
            <a:ext cx="5212978" cy="14328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chemeClr val="accent6"/>
              </a:buClr>
              <a:buSzPct val="110000"/>
              <a:buFont typeface="Calibri" panose="020F0502020204030204" pitchFamily="34" charset="0"/>
              <a:buChar char="●"/>
              <a:tabLst/>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p>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p>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p>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p>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1927674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5500" y="395836"/>
            <a:ext cx="7121455" cy="566531"/>
          </a:xfrm>
        </p:spPr>
        <p:txBody>
          <a:bodyPr anchor="b"/>
          <a:lstStyle>
            <a:lvl1pPr algn="r">
              <a:defRPr sz="3200" b="1" i="0" baseline="0"/>
            </a:lvl1pPr>
          </a:lstStyle>
          <a:p>
            <a:r>
              <a:rPr lang="en-US" dirty="0"/>
              <a:t>IMAGE AND TEXT</a:t>
            </a:r>
          </a:p>
        </p:txBody>
      </p:sp>
      <p:sp>
        <p:nvSpPr>
          <p:cNvPr id="3" name="Picture Placeholder 2"/>
          <p:cNvSpPr>
            <a:spLocks noGrp="1"/>
          </p:cNvSpPr>
          <p:nvPr>
            <p:ph type="pic" idx="1"/>
          </p:nvPr>
        </p:nvSpPr>
        <p:spPr>
          <a:xfrm>
            <a:off x="0" y="1552437"/>
            <a:ext cx="12192000" cy="324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7" name="Text Placeholder 6"/>
          <p:cNvSpPr>
            <a:spLocks noGrp="1"/>
          </p:cNvSpPr>
          <p:nvPr>
            <p:ph type="body" sz="quarter" idx="10" hasCustomPrompt="1"/>
          </p:nvPr>
        </p:nvSpPr>
        <p:spPr>
          <a:xfrm>
            <a:off x="5123413" y="994190"/>
            <a:ext cx="6778625" cy="527119"/>
          </a:xfrm>
          <a:prstGeom prst="rect">
            <a:avLst/>
          </a:prstGeom>
        </p:spPr>
        <p:txBody>
          <a:bodyPr/>
          <a:lstStyle>
            <a:lvl1pPr marL="0" indent="0" algn="r">
              <a:buNone/>
              <a:defRPr sz="2400" baseline="0"/>
            </a:lvl1pPr>
          </a:lstStyle>
          <a:p>
            <a:pPr lvl="0"/>
            <a:r>
              <a:rPr lang="en-US" dirty="0"/>
              <a:t>Text here</a:t>
            </a:r>
          </a:p>
        </p:txBody>
      </p:sp>
      <p:sp>
        <p:nvSpPr>
          <p:cNvPr id="9" name="Text Placeholder 6"/>
          <p:cNvSpPr>
            <a:spLocks noGrp="1"/>
          </p:cNvSpPr>
          <p:nvPr>
            <p:ph type="body" sz="quarter" idx="11" hasCustomPrompt="1"/>
          </p:nvPr>
        </p:nvSpPr>
        <p:spPr>
          <a:xfrm>
            <a:off x="5123412" y="5047587"/>
            <a:ext cx="6778625" cy="527119"/>
          </a:xfrm>
          <a:prstGeom prst="rect">
            <a:avLst/>
          </a:prstGeom>
        </p:spPr>
        <p:txBody>
          <a:bodyPr/>
          <a:lstStyle>
            <a:lvl1pPr marL="0" indent="0" algn="r">
              <a:buNone/>
              <a:defRPr sz="2400" baseline="0"/>
            </a:lvl1pPr>
          </a:lstStyle>
          <a:p>
            <a:pPr lvl="0"/>
            <a:r>
              <a:rPr lang="en-US" dirty="0"/>
              <a:t>Text here</a:t>
            </a:r>
          </a:p>
        </p:txBody>
      </p:sp>
    </p:spTree>
    <p:extLst>
      <p:ext uri="{BB962C8B-B14F-4D97-AF65-F5344CB8AC3E}">
        <p14:creationId xmlns:p14="http://schemas.microsoft.com/office/powerpoint/2010/main" val="915107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9444312-F602-4FAD-9B86-7ECDF80BA19C}"/>
              </a:ext>
            </a:extLst>
          </p:cNvPr>
          <p:cNvSpPr>
            <a:spLocks noGrp="1"/>
          </p:cNvSpPr>
          <p:nvPr>
            <p:ph type="pic" sz="quarter" idx="10"/>
          </p:nvPr>
        </p:nvSpPr>
        <p:spPr>
          <a:xfrm>
            <a:off x="2438400" y="1742440"/>
            <a:ext cx="8148320" cy="3373120"/>
          </a:xfrm>
          <a:custGeom>
            <a:avLst/>
            <a:gdLst>
              <a:gd name="connsiteX0" fmla="*/ 0 w 8148320"/>
              <a:gd name="connsiteY0" fmla="*/ 0 h 3373120"/>
              <a:gd name="connsiteX1" fmla="*/ 8148320 w 8148320"/>
              <a:gd name="connsiteY1" fmla="*/ 0 h 3373120"/>
              <a:gd name="connsiteX2" fmla="*/ 8148320 w 8148320"/>
              <a:gd name="connsiteY2" fmla="*/ 3373120 h 3373120"/>
              <a:gd name="connsiteX3" fmla="*/ 0 w 8148320"/>
              <a:gd name="connsiteY3" fmla="*/ 3373120 h 3373120"/>
            </a:gdLst>
            <a:ahLst/>
            <a:cxnLst>
              <a:cxn ang="0">
                <a:pos x="connsiteX0" y="connsiteY0"/>
              </a:cxn>
              <a:cxn ang="0">
                <a:pos x="connsiteX1" y="connsiteY1"/>
              </a:cxn>
              <a:cxn ang="0">
                <a:pos x="connsiteX2" y="connsiteY2"/>
              </a:cxn>
              <a:cxn ang="0">
                <a:pos x="connsiteX3" y="connsiteY3"/>
              </a:cxn>
            </a:cxnLst>
            <a:rect l="l" t="t" r="r" b="b"/>
            <a:pathLst>
              <a:path w="8148320" h="3373120">
                <a:moveTo>
                  <a:pt x="0" y="0"/>
                </a:moveTo>
                <a:lnTo>
                  <a:pt x="8148320" y="0"/>
                </a:lnTo>
                <a:lnTo>
                  <a:pt x="8148320" y="3373120"/>
                </a:lnTo>
                <a:lnTo>
                  <a:pt x="0" y="3373120"/>
                </a:lnTo>
                <a:close/>
              </a:path>
            </a:pathLst>
          </a:custGeom>
        </p:spPr>
        <p:txBody>
          <a:bodyPr wrap="square">
            <a:noAutofit/>
          </a:bodyPr>
          <a:lstStyle/>
          <a:p>
            <a:endParaRPr lang="en-US" dirty="0"/>
          </a:p>
        </p:txBody>
      </p:sp>
    </p:spTree>
    <p:extLst>
      <p:ext uri="{BB962C8B-B14F-4D97-AF65-F5344CB8AC3E}">
        <p14:creationId xmlns:p14="http://schemas.microsoft.com/office/powerpoint/2010/main" val="156707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726649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91691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7D88F1A-1ED1-4F59-A922-0034D87E9530}"/>
              </a:ext>
            </a:extLst>
          </p:cNvPr>
          <p:cNvSpPr>
            <a:spLocks noGrp="1"/>
          </p:cNvSpPr>
          <p:nvPr>
            <p:ph type="pic" sz="quarter" idx="10"/>
          </p:nvPr>
        </p:nvSpPr>
        <p:spPr>
          <a:xfrm>
            <a:off x="3657601" y="0"/>
            <a:ext cx="8534400" cy="6858000"/>
          </a:xfrm>
          <a:custGeom>
            <a:avLst/>
            <a:gdLst>
              <a:gd name="connsiteX0" fmla="*/ 0 w 8534400"/>
              <a:gd name="connsiteY0" fmla="*/ 0 h 6858000"/>
              <a:gd name="connsiteX1" fmla="*/ 8534400 w 8534400"/>
              <a:gd name="connsiteY1" fmla="*/ 0 h 6858000"/>
              <a:gd name="connsiteX2" fmla="*/ 8534400 w 8534400"/>
              <a:gd name="connsiteY2" fmla="*/ 6858000 h 6858000"/>
              <a:gd name="connsiteX3" fmla="*/ 0 w 8534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34400" h="6858000">
                <a:moveTo>
                  <a:pt x="0" y="0"/>
                </a:moveTo>
                <a:lnTo>
                  <a:pt x="8534400" y="0"/>
                </a:lnTo>
                <a:lnTo>
                  <a:pt x="8534400" y="6858000"/>
                </a:lnTo>
                <a:lnTo>
                  <a:pt x="0" y="6858000"/>
                </a:lnTo>
                <a:close/>
              </a:path>
            </a:pathLst>
          </a:custGeom>
        </p:spPr>
        <p:txBody>
          <a:bodyPr wrap="square">
            <a:noAutofit/>
          </a:bodyPr>
          <a:lstStyle/>
          <a:p>
            <a:endParaRPr lang="en-US" dirty="0"/>
          </a:p>
        </p:txBody>
      </p:sp>
    </p:spTree>
    <p:custDataLst>
      <p:tags r:id="rId1"/>
    </p:custDataLst>
    <p:extLst>
      <p:ext uri="{BB962C8B-B14F-4D97-AF65-F5344CB8AC3E}">
        <p14:creationId xmlns:p14="http://schemas.microsoft.com/office/powerpoint/2010/main" val="1841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CEF133E-4307-4223-A4D3-B6424A463368}"/>
              </a:ext>
            </a:extLst>
          </p:cNvPr>
          <p:cNvSpPr>
            <a:spLocks noGrp="1"/>
          </p:cNvSpPr>
          <p:nvPr>
            <p:ph type="pic" sz="quarter" idx="10"/>
          </p:nvPr>
        </p:nvSpPr>
        <p:spPr>
          <a:xfrm>
            <a:off x="1307690" y="1032387"/>
            <a:ext cx="3480620" cy="4793226"/>
          </a:xfrm>
          <a:custGeom>
            <a:avLst/>
            <a:gdLst>
              <a:gd name="connsiteX0" fmla="*/ 0 w 3480620"/>
              <a:gd name="connsiteY0" fmla="*/ 0 h 4793226"/>
              <a:gd name="connsiteX1" fmla="*/ 3480620 w 3480620"/>
              <a:gd name="connsiteY1" fmla="*/ 0 h 4793226"/>
              <a:gd name="connsiteX2" fmla="*/ 3480620 w 3480620"/>
              <a:gd name="connsiteY2" fmla="*/ 4793226 h 4793226"/>
              <a:gd name="connsiteX3" fmla="*/ 0 w 3480620"/>
              <a:gd name="connsiteY3" fmla="*/ 4793226 h 4793226"/>
            </a:gdLst>
            <a:ahLst/>
            <a:cxnLst>
              <a:cxn ang="0">
                <a:pos x="connsiteX0" y="connsiteY0"/>
              </a:cxn>
              <a:cxn ang="0">
                <a:pos x="connsiteX1" y="connsiteY1"/>
              </a:cxn>
              <a:cxn ang="0">
                <a:pos x="connsiteX2" y="connsiteY2"/>
              </a:cxn>
              <a:cxn ang="0">
                <a:pos x="connsiteX3" y="connsiteY3"/>
              </a:cxn>
            </a:cxnLst>
            <a:rect l="l" t="t" r="r" b="b"/>
            <a:pathLst>
              <a:path w="3480620" h="4793226">
                <a:moveTo>
                  <a:pt x="0" y="0"/>
                </a:moveTo>
                <a:lnTo>
                  <a:pt x="3480620" y="0"/>
                </a:lnTo>
                <a:lnTo>
                  <a:pt x="3480620" y="4793226"/>
                </a:lnTo>
                <a:lnTo>
                  <a:pt x="0" y="4793226"/>
                </a:lnTo>
                <a:close/>
              </a:path>
            </a:pathLst>
          </a:custGeom>
        </p:spPr>
        <p:txBody>
          <a:bodyPr wrap="square">
            <a:noAutofit/>
          </a:bodyPr>
          <a:lstStyle/>
          <a:p>
            <a:endParaRPr lang="en-US" dirty="0"/>
          </a:p>
        </p:txBody>
      </p:sp>
    </p:spTree>
    <p:custDataLst>
      <p:tags r:id="rId1"/>
    </p:custDataLst>
    <p:extLst>
      <p:ext uri="{BB962C8B-B14F-4D97-AF65-F5344CB8AC3E}">
        <p14:creationId xmlns:p14="http://schemas.microsoft.com/office/powerpoint/2010/main" val="198515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8875" y="-5233"/>
            <a:ext cx="12192000" cy="3896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Footer Placeholder 2"/>
          <p:cNvSpPr>
            <a:spLocks noGrp="1"/>
          </p:cNvSpPr>
          <p:nvPr>
            <p:ph type="ftr" sz="quarter" idx="10"/>
          </p:nvPr>
        </p:nvSpPr>
        <p:spPr/>
        <p:txBody>
          <a:body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2235" y="0"/>
            <a:ext cx="2209800" cy="2209800"/>
          </a:xfrm>
          <a:prstGeom prst="rect">
            <a:avLst/>
          </a:prstGeom>
        </p:spPr>
      </p:pic>
      <p:sp>
        <p:nvSpPr>
          <p:cNvPr id="9" name="Content Placeholder 8"/>
          <p:cNvSpPr>
            <a:spLocks noGrp="1"/>
          </p:cNvSpPr>
          <p:nvPr>
            <p:ph sz="quarter" idx="11" hasCustomPrompt="1"/>
          </p:nvPr>
        </p:nvSpPr>
        <p:spPr>
          <a:xfrm>
            <a:off x="266207" y="2578645"/>
            <a:ext cx="10556875" cy="1079500"/>
          </a:xfrm>
          <a:prstGeom prst="rect">
            <a:avLst/>
          </a:prstGeom>
        </p:spPr>
        <p:txBody>
          <a:bodyPr/>
          <a:lstStyle>
            <a:lvl1pPr marL="0" indent="0">
              <a:buNone/>
              <a:defRPr sz="4000">
                <a:solidFill>
                  <a:schemeClr val="bg1"/>
                </a:solidFill>
              </a:defRPr>
            </a:lvl1pPr>
          </a:lstStyle>
          <a:p>
            <a:pPr lvl="0"/>
            <a:r>
              <a:rPr lang="en-US" dirty="0"/>
              <a:t>Quote</a:t>
            </a:r>
          </a:p>
        </p:txBody>
      </p:sp>
      <p:sp>
        <p:nvSpPr>
          <p:cNvPr id="11" name="Text Placeholder 10"/>
          <p:cNvSpPr>
            <a:spLocks noGrp="1"/>
          </p:cNvSpPr>
          <p:nvPr>
            <p:ph type="body" sz="quarter" idx="12" hasCustomPrompt="1"/>
          </p:nvPr>
        </p:nvSpPr>
        <p:spPr>
          <a:xfrm>
            <a:off x="266207" y="4046252"/>
            <a:ext cx="11080750" cy="1819275"/>
          </a:xfrm>
          <a:prstGeom prst="rect">
            <a:avLst/>
          </a:prstGeom>
        </p:spPr>
        <p:txBody>
          <a:bodyPr/>
          <a:lstStyle>
            <a:lvl1pPr marL="0" indent="0">
              <a:buNone/>
              <a:defRPr sz="2000"/>
            </a:lvl1pPr>
          </a:lstStyle>
          <a:p>
            <a:r>
              <a:rPr lang="en-US" dirty="0">
                <a:solidFill>
                  <a:schemeClr val="tx1">
                    <a:lumMod val="65000"/>
                    <a:lumOff val="35000"/>
                  </a:schemeClr>
                </a:solidFill>
              </a:rPr>
              <a:t>Lorem ipsum dolor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consectetur</a:t>
            </a:r>
            <a:r>
              <a:rPr lang="en-US" dirty="0">
                <a:solidFill>
                  <a:schemeClr val="tx1">
                    <a:lumMod val="65000"/>
                    <a:lumOff val="35000"/>
                  </a:schemeClr>
                </a:solidFill>
              </a:rPr>
              <a:t> </a:t>
            </a:r>
            <a:r>
              <a:rPr lang="en-US" dirty="0" err="1">
                <a:solidFill>
                  <a:schemeClr val="tx1">
                    <a:lumMod val="65000"/>
                    <a:lumOff val="35000"/>
                  </a:schemeClr>
                </a:solidFill>
              </a:rPr>
              <a:t>adipiscing</a:t>
            </a:r>
            <a:r>
              <a:rPr lang="en-US" dirty="0">
                <a:solidFill>
                  <a:schemeClr val="tx1">
                    <a:lumMod val="65000"/>
                    <a:lumOff val="35000"/>
                  </a:schemeClr>
                </a:solidFill>
              </a:rPr>
              <a:t> </a:t>
            </a:r>
            <a:r>
              <a:rPr lang="en-US" dirty="0" err="1">
                <a:solidFill>
                  <a:schemeClr val="tx1">
                    <a:lumMod val="65000"/>
                    <a:lumOff val="35000"/>
                  </a:schemeClr>
                </a:solidFill>
              </a:rPr>
              <a:t>elit</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posuere</a:t>
            </a:r>
            <a:r>
              <a:rPr lang="en-US" dirty="0">
                <a:solidFill>
                  <a:schemeClr val="tx1">
                    <a:lumMod val="65000"/>
                    <a:lumOff val="35000"/>
                  </a:schemeClr>
                </a:solidFill>
              </a:rPr>
              <a:t> </a:t>
            </a:r>
            <a:r>
              <a:rPr lang="en-US" dirty="0" err="1">
                <a:solidFill>
                  <a:schemeClr val="tx1">
                    <a:lumMod val="65000"/>
                    <a:lumOff val="35000"/>
                  </a:schemeClr>
                </a:solidFill>
              </a:rPr>
              <a:t>fermentum</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facilisis</a:t>
            </a:r>
            <a:r>
              <a:rPr lang="en-US" dirty="0">
                <a:solidFill>
                  <a:schemeClr val="tx1">
                    <a:lumMod val="65000"/>
                    <a:lumOff val="35000"/>
                  </a:schemeClr>
                </a:solidFill>
              </a:rPr>
              <a:t>. </a:t>
            </a:r>
            <a:r>
              <a:rPr lang="en-US" dirty="0" err="1">
                <a:solidFill>
                  <a:schemeClr val="tx1">
                    <a:lumMod val="65000"/>
                    <a:lumOff val="35000"/>
                  </a:schemeClr>
                </a:solidFill>
              </a:rPr>
              <a:t>Nullam</a:t>
            </a:r>
            <a:r>
              <a:rPr lang="en-US" dirty="0">
                <a:solidFill>
                  <a:schemeClr val="tx1">
                    <a:lumMod val="65000"/>
                    <a:lumOff val="35000"/>
                  </a:schemeClr>
                </a:solidFill>
              </a:rPr>
              <a:t> semper, </a:t>
            </a:r>
            <a:r>
              <a:rPr lang="en-US" dirty="0" err="1">
                <a:solidFill>
                  <a:schemeClr val="tx1">
                    <a:lumMod val="65000"/>
                    <a:lumOff val="35000"/>
                  </a:schemeClr>
                </a:solidFill>
              </a:rPr>
              <a:t>sem</a:t>
            </a:r>
            <a:r>
              <a:rPr lang="en-US" dirty="0">
                <a:solidFill>
                  <a:schemeClr val="tx1">
                    <a:lumMod val="65000"/>
                    <a:lumOff val="35000"/>
                  </a:schemeClr>
                </a:solidFill>
              </a:rPr>
              <a:t> a dictum gravida,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mauris</a:t>
            </a:r>
            <a:r>
              <a:rPr lang="en-US" dirty="0">
                <a:solidFill>
                  <a:schemeClr val="tx1">
                    <a:lumMod val="65000"/>
                    <a:lumOff val="35000"/>
                  </a:schemeClr>
                </a:solidFill>
              </a:rPr>
              <a:t> </a:t>
            </a:r>
            <a:r>
              <a:rPr lang="en-US" dirty="0" err="1">
                <a:solidFill>
                  <a:schemeClr val="tx1">
                    <a:lumMod val="65000"/>
                    <a:lumOff val="35000"/>
                  </a:schemeClr>
                </a:solidFill>
              </a:rPr>
              <a:t>laoreet</a:t>
            </a:r>
            <a:r>
              <a:rPr lang="en-US" dirty="0">
                <a:solidFill>
                  <a:schemeClr val="tx1">
                    <a:lumMod val="65000"/>
                    <a:lumOff val="35000"/>
                  </a:schemeClr>
                </a:solidFill>
              </a:rPr>
              <a:t> </a:t>
            </a:r>
            <a:r>
              <a:rPr lang="en-US" dirty="0" err="1">
                <a:solidFill>
                  <a:schemeClr val="tx1">
                    <a:lumMod val="65000"/>
                    <a:lumOff val="35000"/>
                  </a:schemeClr>
                </a:solidFill>
              </a:rPr>
              <a:t>turpis</a:t>
            </a:r>
            <a:r>
              <a:rPr lang="en-US" dirty="0">
                <a:solidFill>
                  <a:schemeClr val="tx1">
                    <a:lumMod val="65000"/>
                    <a:lumOff val="35000"/>
                  </a:schemeClr>
                </a:solidFill>
              </a:rPr>
              <a:t>, </a:t>
            </a:r>
            <a:r>
              <a:rPr lang="en-US" dirty="0" err="1">
                <a:solidFill>
                  <a:schemeClr val="tx1">
                    <a:lumMod val="65000"/>
                    <a:lumOff val="35000"/>
                  </a:schemeClr>
                </a:solidFill>
              </a:rPr>
              <a:t>ut</a:t>
            </a:r>
            <a:r>
              <a:rPr lang="en-US" dirty="0">
                <a:solidFill>
                  <a:schemeClr val="tx1">
                    <a:lumMod val="65000"/>
                    <a:lumOff val="35000"/>
                  </a:schemeClr>
                </a:solidFill>
              </a:rPr>
              <a:t> </a:t>
            </a:r>
            <a:r>
              <a:rPr lang="en-US" dirty="0" err="1">
                <a:solidFill>
                  <a:schemeClr val="tx1">
                    <a:lumMod val="65000"/>
                    <a:lumOff val="35000"/>
                  </a:schemeClr>
                </a:solidFill>
              </a:rPr>
              <a:t>luctus</a:t>
            </a:r>
            <a:r>
              <a:rPr lang="en-US" dirty="0">
                <a:solidFill>
                  <a:schemeClr val="tx1">
                    <a:lumMod val="65000"/>
                    <a:lumOff val="35000"/>
                  </a:schemeClr>
                </a:solidFill>
              </a:rPr>
              <a:t> </a:t>
            </a:r>
            <a:r>
              <a:rPr lang="en-US" dirty="0" err="1">
                <a:solidFill>
                  <a:schemeClr val="tx1">
                    <a:lumMod val="65000"/>
                    <a:lumOff val="35000"/>
                  </a:schemeClr>
                </a:solidFill>
              </a:rPr>
              <a:t>mauris</a:t>
            </a:r>
            <a:r>
              <a:rPr lang="en-US" dirty="0">
                <a:solidFill>
                  <a:schemeClr val="tx1">
                    <a:lumMod val="65000"/>
                    <a:lumOff val="35000"/>
                  </a:schemeClr>
                </a:solidFill>
              </a:rPr>
              <a:t> </a:t>
            </a:r>
            <a:r>
              <a:rPr lang="en-US" dirty="0" err="1">
                <a:solidFill>
                  <a:schemeClr val="tx1">
                    <a:lumMod val="65000"/>
                    <a:lumOff val="35000"/>
                  </a:schemeClr>
                </a:solidFill>
              </a:rPr>
              <a:t>massa</a:t>
            </a:r>
            <a:r>
              <a:rPr lang="en-US" dirty="0">
                <a:solidFill>
                  <a:schemeClr val="tx1">
                    <a:lumMod val="65000"/>
                    <a:lumOff val="35000"/>
                  </a:schemeClr>
                </a:solidFill>
              </a:rPr>
              <a:t> vitae diam. </a:t>
            </a:r>
            <a:r>
              <a:rPr lang="en-US" dirty="0" err="1">
                <a:solidFill>
                  <a:schemeClr val="tx1">
                    <a:lumMod val="65000"/>
                    <a:lumOff val="35000"/>
                  </a:schemeClr>
                </a:solidFill>
              </a:rPr>
              <a:t>Nullam</a:t>
            </a:r>
            <a:r>
              <a:rPr lang="en-US" dirty="0">
                <a:solidFill>
                  <a:schemeClr val="tx1">
                    <a:lumMod val="65000"/>
                    <a:lumOff val="35000"/>
                  </a:schemeClr>
                </a:solidFill>
              </a:rPr>
              <a:t> </a:t>
            </a:r>
            <a:r>
              <a:rPr lang="en-US" dirty="0" err="1">
                <a:solidFill>
                  <a:schemeClr val="tx1">
                    <a:lumMod val="65000"/>
                    <a:lumOff val="35000"/>
                  </a:schemeClr>
                </a:solidFill>
              </a:rPr>
              <a:t>vel</a:t>
            </a:r>
            <a:r>
              <a:rPr lang="en-US" dirty="0">
                <a:solidFill>
                  <a:schemeClr val="tx1">
                    <a:lumMod val="65000"/>
                    <a:lumOff val="35000"/>
                  </a:schemeClr>
                </a:solidFill>
              </a:rPr>
              <a:t> </a:t>
            </a:r>
            <a:r>
              <a:rPr lang="en-US" dirty="0" err="1">
                <a:solidFill>
                  <a:schemeClr val="tx1">
                    <a:lumMod val="65000"/>
                    <a:lumOff val="35000"/>
                  </a:schemeClr>
                </a:solidFill>
              </a:rPr>
              <a:t>purus</a:t>
            </a:r>
            <a:r>
              <a:rPr lang="en-US" dirty="0">
                <a:solidFill>
                  <a:schemeClr val="tx1">
                    <a:lumMod val="65000"/>
                    <a:lumOff val="35000"/>
                  </a:schemeClr>
                </a:solidFill>
              </a:rPr>
              <a:t> </a:t>
            </a:r>
            <a:r>
              <a:rPr lang="en-US" dirty="0" err="1">
                <a:solidFill>
                  <a:schemeClr val="tx1">
                    <a:lumMod val="65000"/>
                    <a:lumOff val="35000"/>
                  </a:schemeClr>
                </a:solidFill>
              </a:rPr>
              <a:t>auctor</a:t>
            </a:r>
            <a:r>
              <a:rPr lang="en-US" dirty="0">
                <a:solidFill>
                  <a:schemeClr val="tx1">
                    <a:lumMod val="65000"/>
                    <a:lumOff val="35000"/>
                  </a:schemeClr>
                </a:solidFill>
              </a:rPr>
              <a:t>, </a:t>
            </a:r>
            <a:r>
              <a:rPr lang="en-US" dirty="0" err="1">
                <a:solidFill>
                  <a:schemeClr val="tx1">
                    <a:lumMod val="65000"/>
                    <a:lumOff val="35000"/>
                  </a:schemeClr>
                </a:solidFill>
              </a:rPr>
              <a:t>auctor</a:t>
            </a:r>
            <a:r>
              <a:rPr lang="en-US" dirty="0">
                <a:solidFill>
                  <a:schemeClr val="tx1">
                    <a:lumMod val="65000"/>
                    <a:lumOff val="35000"/>
                  </a:schemeClr>
                </a:solidFill>
              </a:rPr>
              <a:t> ligula sit </a:t>
            </a:r>
            <a:r>
              <a:rPr lang="en-US" dirty="0" err="1">
                <a:solidFill>
                  <a:schemeClr val="tx1">
                    <a:lumMod val="65000"/>
                    <a:lumOff val="35000"/>
                  </a:schemeClr>
                </a:solidFill>
              </a:rPr>
              <a:t>amet</a:t>
            </a:r>
            <a:r>
              <a:rPr lang="en-US" dirty="0">
                <a:solidFill>
                  <a:schemeClr val="tx1">
                    <a:lumMod val="65000"/>
                    <a:lumOff val="35000"/>
                  </a:schemeClr>
                </a:solidFill>
              </a:rPr>
              <a:t>, </a:t>
            </a:r>
            <a:r>
              <a:rPr lang="en-US" dirty="0" err="1">
                <a:solidFill>
                  <a:schemeClr val="tx1">
                    <a:lumMod val="65000"/>
                    <a:lumOff val="35000"/>
                  </a:schemeClr>
                </a:solidFill>
              </a:rPr>
              <a:t>mattis</a:t>
            </a:r>
            <a:r>
              <a:rPr lang="en-US" dirty="0">
                <a:solidFill>
                  <a:schemeClr val="tx1">
                    <a:lumMod val="65000"/>
                    <a:lumOff val="35000"/>
                  </a:schemeClr>
                </a:solidFill>
              </a:rPr>
              <a:t> </a:t>
            </a:r>
            <a:r>
              <a:rPr lang="en-US" dirty="0" err="1">
                <a:solidFill>
                  <a:schemeClr val="tx1">
                    <a:lumMod val="65000"/>
                    <a:lumOff val="35000"/>
                  </a:schemeClr>
                </a:solidFill>
              </a:rPr>
              <a:t>neque</a:t>
            </a:r>
            <a:r>
              <a:rPr lang="en-US" dirty="0">
                <a:solidFill>
                  <a:schemeClr val="tx1">
                    <a:lumMod val="65000"/>
                    <a:lumOff val="35000"/>
                  </a:schemeClr>
                </a:solidFill>
              </a:rPr>
              <a:t>.</a:t>
            </a:r>
          </a:p>
          <a:p>
            <a:r>
              <a:rPr lang="en-US" dirty="0" err="1">
                <a:solidFill>
                  <a:schemeClr val="tx1">
                    <a:lumMod val="65000"/>
                    <a:lumOff val="35000"/>
                  </a:schemeClr>
                </a:solidFill>
              </a:rPr>
              <a:t>Donec</a:t>
            </a:r>
            <a:r>
              <a:rPr lang="en-US" dirty="0">
                <a:solidFill>
                  <a:schemeClr val="tx1">
                    <a:lumMod val="65000"/>
                    <a:lumOff val="35000"/>
                  </a:schemeClr>
                </a:solidFill>
              </a:rPr>
              <a:t> </a:t>
            </a:r>
            <a:r>
              <a:rPr lang="en-US" dirty="0" err="1">
                <a:solidFill>
                  <a:schemeClr val="tx1">
                    <a:lumMod val="65000"/>
                    <a:lumOff val="35000"/>
                  </a:schemeClr>
                </a:solidFill>
              </a:rPr>
              <a:t>vestibulum</a:t>
            </a:r>
            <a:r>
              <a:rPr lang="en-US" dirty="0">
                <a:solidFill>
                  <a:schemeClr val="tx1">
                    <a:lumMod val="65000"/>
                    <a:lumOff val="35000"/>
                  </a:schemeClr>
                </a:solidFill>
              </a:rPr>
              <a:t> tempus </a:t>
            </a:r>
            <a:r>
              <a:rPr lang="en-US" dirty="0" err="1">
                <a:solidFill>
                  <a:schemeClr val="tx1">
                    <a:lumMod val="65000"/>
                    <a:lumOff val="35000"/>
                  </a:schemeClr>
                </a:solidFill>
              </a:rPr>
              <a:t>lectus</a:t>
            </a:r>
            <a:r>
              <a:rPr lang="en-US" dirty="0">
                <a:solidFill>
                  <a:schemeClr val="tx1">
                    <a:lumMod val="65000"/>
                    <a:lumOff val="35000"/>
                  </a:schemeClr>
                </a:solidFill>
              </a:rPr>
              <a:t>, </a:t>
            </a:r>
            <a:r>
              <a:rPr lang="en-US" dirty="0" err="1">
                <a:solidFill>
                  <a:schemeClr val="tx1">
                    <a:lumMod val="65000"/>
                    <a:lumOff val="35000"/>
                  </a:schemeClr>
                </a:solidFill>
              </a:rPr>
              <a:t>vel</a:t>
            </a:r>
            <a:r>
              <a:rPr lang="en-US" dirty="0">
                <a:solidFill>
                  <a:schemeClr val="tx1">
                    <a:lumMod val="65000"/>
                    <a:lumOff val="35000"/>
                  </a:schemeClr>
                </a:solidFill>
              </a:rPr>
              <a:t> </a:t>
            </a:r>
            <a:r>
              <a:rPr lang="en-US" dirty="0" err="1">
                <a:solidFill>
                  <a:schemeClr val="tx1">
                    <a:lumMod val="65000"/>
                    <a:lumOff val="35000"/>
                  </a:schemeClr>
                </a:solidFill>
              </a:rPr>
              <a:t>venenatis</a:t>
            </a:r>
            <a:r>
              <a:rPr lang="en-US" dirty="0">
                <a:solidFill>
                  <a:schemeClr val="tx1">
                    <a:lumMod val="65000"/>
                    <a:lumOff val="35000"/>
                  </a:schemeClr>
                </a:solidFill>
              </a:rPr>
              <a:t> nisi </a:t>
            </a:r>
            <a:r>
              <a:rPr lang="en-US" dirty="0" err="1">
                <a:solidFill>
                  <a:schemeClr val="tx1">
                    <a:lumMod val="65000"/>
                    <a:lumOff val="35000"/>
                  </a:schemeClr>
                </a:solidFill>
              </a:rPr>
              <a:t>scelerisque</a:t>
            </a:r>
            <a:r>
              <a:rPr lang="en-US" dirty="0">
                <a:solidFill>
                  <a:schemeClr val="tx1">
                    <a:lumMod val="65000"/>
                    <a:lumOff val="35000"/>
                  </a:schemeClr>
                </a:solidFill>
              </a:rPr>
              <a:t> </a:t>
            </a:r>
            <a:r>
              <a:rPr lang="en-US" dirty="0" err="1">
                <a:solidFill>
                  <a:schemeClr val="tx1">
                    <a:lumMod val="65000"/>
                    <a:lumOff val="35000"/>
                  </a:schemeClr>
                </a:solidFill>
              </a:rPr>
              <a:t>nec</a:t>
            </a:r>
            <a:r>
              <a:rPr lang="en-US" dirty="0">
                <a:solidFill>
                  <a:schemeClr val="tx1">
                    <a:lumMod val="65000"/>
                    <a:lumOff val="35000"/>
                  </a:schemeClr>
                </a:solidFill>
              </a:rPr>
              <a:t>. </a:t>
            </a:r>
            <a:r>
              <a:rPr lang="en-US" dirty="0" err="1">
                <a:solidFill>
                  <a:schemeClr val="tx1">
                    <a:lumMod val="65000"/>
                    <a:lumOff val="35000"/>
                  </a:schemeClr>
                </a:solidFill>
              </a:rPr>
              <a:t>Vivamus</a:t>
            </a:r>
            <a:r>
              <a:rPr lang="en-US" dirty="0">
                <a:solidFill>
                  <a:schemeClr val="tx1">
                    <a:lumMod val="65000"/>
                    <a:lumOff val="35000"/>
                  </a:schemeClr>
                </a:solidFill>
              </a:rPr>
              <a:t> </a:t>
            </a:r>
            <a:r>
              <a:rPr lang="en-US" dirty="0" err="1">
                <a:solidFill>
                  <a:schemeClr val="tx1">
                    <a:lumMod val="65000"/>
                    <a:lumOff val="35000"/>
                  </a:schemeClr>
                </a:solidFill>
              </a:rPr>
              <a:t>nec</a:t>
            </a:r>
            <a:r>
              <a:rPr lang="en-US" dirty="0">
                <a:solidFill>
                  <a:schemeClr val="tx1">
                    <a:lumMod val="65000"/>
                    <a:lumOff val="35000"/>
                  </a:schemeClr>
                </a:solidFill>
              </a:rPr>
              <a:t> </a:t>
            </a:r>
            <a:r>
              <a:rPr lang="en-US" dirty="0" err="1">
                <a:solidFill>
                  <a:schemeClr val="tx1">
                    <a:lumMod val="65000"/>
                    <a:lumOff val="35000"/>
                  </a:schemeClr>
                </a:solidFill>
              </a:rPr>
              <a:t>neque</a:t>
            </a:r>
            <a:r>
              <a:rPr lang="en-US" dirty="0">
                <a:solidFill>
                  <a:schemeClr val="tx1">
                    <a:lumMod val="65000"/>
                    <a:lumOff val="35000"/>
                  </a:schemeClr>
                </a:solidFill>
              </a:rPr>
              <a:t> </a:t>
            </a:r>
            <a:r>
              <a:rPr lang="en-US" dirty="0" err="1">
                <a:solidFill>
                  <a:schemeClr val="tx1">
                    <a:lumMod val="65000"/>
                    <a:lumOff val="35000"/>
                  </a:schemeClr>
                </a:solidFill>
              </a:rPr>
              <a:t>pulvinar</a:t>
            </a:r>
            <a:r>
              <a:rPr lang="en-US" dirty="0">
                <a:solidFill>
                  <a:schemeClr val="tx1">
                    <a:lumMod val="65000"/>
                    <a:lumOff val="35000"/>
                  </a:schemeClr>
                </a:solidFill>
              </a:rPr>
              <a:t>, </a:t>
            </a:r>
            <a:r>
              <a:rPr lang="en-US" dirty="0" err="1">
                <a:solidFill>
                  <a:schemeClr val="tx1">
                    <a:lumMod val="65000"/>
                    <a:lumOff val="35000"/>
                  </a:schemeClr>
                </a:solidFill>
              </a:rPr>
              <a:t>pretium</a:t>
            </a:r>
            <a:r>
              <a:rPr lang="en-US" dirty="0">
                <a:solidFill>
                  <a:schemeClr val="tx1">
                    <a:lumMod val="65000"/>
                    <a:lumOff val="35000"/>
                  </a:schemeClr>
                </a:solidFill>
              </a:rPr>
              <a:t> ligula </a:t>
            </a:r>
            <a:r>
              <a:rPr lang="en-US" dirty="0" err="1">
                <a:solidFill>
                  <a:schemeClr val="tx1">
                    <a:lumMod val="65000"/>
                    <a:lumOff val="35000"/>
                  </a:schemeClr>
                </a:solidFill>
              </a:rPr>
              <a:t>nec</a:t>
            </a:r>
            <a:r>
              <a:rPr lang="en-US" dirty="0">
                <a:solidFill>
                  <a:schemeClr val="tx1">
                    <a:lumMod val="65000"/>
                    <a:lumOff val="35000"/>
                  </a:schemeClr>
                </a:solidFill>
              </a:rPr>
              <a:t>, </a:t>
            </a:r>
            <a:r>
              <a:rPr lang="en-US" dirty="0" err="1">
                <a:solidFill>
                  <a:schemeClr val="tx1">
                    <a:lumMod val="65000"/>
                    <a:lumOff val="35000"/>
                  </a:schemeClr>
                </a:solidFill>
              </a:rPr>
              <a:t>imperdiet</a:t>
            </a:r>
            <a:r>
              <a:rPr lang="en-US" dirty="0">
                <a:solidFill>
                  <a:schemeClr val="tx1">
                    <a:lumMod val="65000"/>
                    <a:lumOff val="35000"/>
                  </a:schemeClr>
                </a:solidFill>
              </a:rPr>
              <a:t> lacus.</a:t>
            </a:r>
          </a:p>
        </p:txBody>
      </p:sp>
    </p:spTree>
    <p:extLst>
      <p:ext uri="{BB962C8B-B14F-4D97-AF65-F5344CB8AC3E}">
        <p14:creationId xmlns:p14="http://schemas.microsoft.com/office/powerpoint/2010/main" val="2338604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E471F9D-5351-46DF-9AAA-A889E5D107D2}"/>
              </a:ext>
            </a:extLst>
          </p:cNvPr>
          <p:cNvSpPr>
            <a:spLocks noGrp="1"/>
          </p:cNvSpPr>
          <p:nvPr>
            <p:ph type="pic" sz="quarter" idx="10"/>
          </p:nvPr>
        </p:nvSpPr>
        <p:spPr>
          <a:xfrm>
            <a:off x="7275871" y="1313082"/>
            <a:ext cx="3736258" cy="4158094"/>
          </a:xfrm>
          <a:custGeom>
            <a:avLst/>
            <a:gdLst>
              <a:gd name="connsiteX0" fmla="*/ 0 w 3736258"/>
              <a:gd name="connsiteY0" fmla="*/ 0 h 4158094"/>
              <a:gd name="connsiteX1" fmla="*/ 3736258 w 3736258"/>
              <a:gd name="connsiteY1" fmla="*/ 0 h 4158094"/>
              <a:gd name="connsiteX2" fmla="*/ 3736258 w 3736258"/>
              <a:gd name="connsiteY2" fmla="*/ 4158094 h 4158094"/>
              <a:gd name="connsiteX3" fmla="*/ 0 w 3736258"/>
              <a:gd name="connsiteY3" fmla="*/ 4158094 h 4158094"/>
            </a:gdLst>
            <a:ahLst/>
            <a:cxnLst>
              <a:cxn ang="0">
                <a:pos x="connsiteX0" y="connsiteY0"/>
              </a:cxn>
              <a:cxn ang="0">
                <a:pos x="connsiteX1" y="connsiteY1"/>
              </a:cxn>
              <a:cxn ang="0">
                <a:pos x="connsiteX2" y="connsiteY2"/>
              </a:cxn>
              <a:cxn ang="0">
                <a:pos x="connsiteX3" y="connsiteY3"/>
              </a:cxn>
            </a:cxnLst>
            <a:rect l="l" t="t" r="r" b="b"/>
            <a:pathLst>
              <a:path w="3736258" h="4158094">
                <a:moveTo>
                  <a:pt x="0" y="0"/>
                </a:moveTo>
                <a:lnTo>
                  <a:pt x="3736258" y="0"/>
                </a:lnTo>
                <a:lnTo>
                  <a:pt x="3736258" y="4158094"/>
                </a:lnTo>
                <a:lnTo>
                  <a:pt x="0" y="4158094"/>
                </a:lnTo>
                <a:close/>
              </a:path>
            </a:pathLst>
          </a:custGeom>
        </p:spPr>
        <p:txBody>
          <a:bodyPr wrap="square">
            <a:noAutofit/>
          </a:bodyPr>
          <a:lstStyle/>
          <a:p>
            <a:endParaRPr lang="en-US" dirty="0"/>
          </a:p>
        </p:txBody>
      </p:sp>
    </p:spTree>
    <p:extLst>
      <p:ext uri="{BB962C8B-B14F-4D97-AF65-F5344CB8AC3E}">
        <p14:creationId xmlns:p14="http://schemas.microsoft.com/office/powerpoint/2010/main" val="333355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F6D97F3-398C-4C6D-BEF3-725198893BAC}"/>
              </a:ext>
            </a:extLst>
          </p:cNvPr>
          <p:cNvSpPr>
            <a:spLocks noGrp="1"/>
          </p:cNvSpPr>
          <p:nvPr>
            <p:ph type="pic" sz="quarter" idx="10"/>
          </p:nvPr>
        </p:nvSpPr>
        <p:spPr>
          <a:xfrm>
            <a:off x="3470787" y="0"/>
            <a:ext cx="2625214" cy="6858000"/>
          </a:xfrm>
          <a:custGeom>
            <a:avLst/>
            <a:gdLst>
              <a:gd name="connsiteX0" fmla="*/ 0 w 2625214"/>
              <a:gd name="connsiteY0" fmla="*/ 0 h 6858000"/>
              <a:gd name="connsiteX1" fmla="*/ 2625214 w 2625214"/>
              <a:gd name="connsiteY1" fmla="*/ 0 h 6858000"/>
              <a:gd name="connsiteX2" fmla="*/ 2625214 w 2625214"/>
              <a:gd name="connsiteY2" fmla="*/ 6858000 h 6858000"/>
              <a:gd name="connsiteX3" fmla="*/ 0 w 26252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625214" h="6858000">
                <a:moveTo>
                  <a:pt x="0" y="0"/>
                </a:moveTo>
                <a:lnTo>
                  <a:pt x="2625214" y="0"/>
                </a:lnTo>
                <a:lnTo>
                  <a:pt x="2625214" y="6858000"/>
                </a:lnTo>
                <a:lnTo>
                  <a:pt x="0"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24439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D30C57-0857-4C52-B180-B9D99CAC5CC3}"/>
              </a:ext>
            </a:extLst>
          </p:cNvPr>
          <p:cNvSpPr>
            <a:spLocks noGrp="1"/>
          </p:cNvSpPr>
          <p:nvPr>
            <p:ph type="pic" sz="quarter" idx="10"/>
          </p:nvPr>
        </p:nvSpPr>
        <p:spPr>
          <a:xfrm>
            <a:off x="3658085" y="1602658"/>
            <a:ext cx="2390442" cy="3652684"/>
          </a:xfrm>
          <a:custGeom>
            <a:avLst/>
            <a:gdLst>
              <a:gd name="connsiteX0" fmla="*/ 0 w 2390442"/>
              <a:gd name="connsiteY0" fmla="*/ 0 h 3652684"/>
              <a:gd name="connsiteX1" fmla="*/ 2390442 w 2390442"/>
              <a:gd name="connsiteY1" fmla="*/ 0 h 3652684"/>
              <a:gd name="connsiteX2" fmla="*/ 2390442 w 2390442"/>
              <a:gd name="connsiteY2" fmla="*/ 3652684 h 3652684"/>
              <a:gd name="connsiteX3" fmla="*/ 0 w 2390442"/>
              <a:gd name="connsiteY3" fmla="*/ 3652684 h 3652684"/>
            </a:gdLst>
            <a:ahLst/>
            <a:cxnLst>
              <a:cxn ang="0">
                <a:pos x="connsiteX0" y="connsiteY0"/>
              </a:cxn>
              <a:cxn ang="0">
                <a:pos x="connsiteX1" y="connsiteY1"/>
              </a:cxn>
              <a:cxn ang="0">
                <a:pos x="connsiteX2" y="connsiteY2"/>
              </a:cxn>
              <a:cxn ang="0">
                <a:pos x="connsiteX3" y="connsiteY3"/>
              </a:cxn>
            </a:cxnLst>
            <a:rect l="l" t="t" r="r" b="b"/>
            <a:pathLst>
              <a:path w="2390442" h="3652684">
                <a:moveTo>
                  <a:pt x="0" y="0"/>
                </a:moveTo>
                <a:lnTo>
                  <a:pt x="2390442" y="0"/>
                </a:lnTo>
                <a:lnTo>
                  <a:pt x="2390442" y="3652684"/>
                </a:lnTo>
                <a:lnTo>
                  <a:pt x="0" y="3652684"/>
                </a:lnTo>
                <a:close/>
              </a:path>
            </a:pathLst>
          </a:custGeom>
        </p:spPr>
        <p:txBody>
          <a:bodyPr wrap="square">
            <a:noAutofit/>
          </a:bodyPr>
          <a:lstStyle/>
          <a:p>
            <a:endParaRPr lang="en-US" dirty="0"/>
          </a:p>
        </p:txBody>
      </p:sp>
      <p:sp>
        <p:nvSpPr>
          <p:cNvPr id="11" name="Picture Placeholder 10">
            <a:extLst>
              <a:ext uri="{FF2B5EF4-FFF2-40B4-BE49-F238E27FC236}">
                <a16:creationId xmlns:a16="http://schemas.microsoft.com/office/drawing/2014/main" id="{99D44B5B-E181-4DB4-B2B9-407B3655C703}"/>
              </a:ext>
            </a:extLst>
          </p:cNvPr>
          <p:cNvSpPr>
            <a:spLocks noGrp="1"/>
          </p:cNvSpPr>
          <p:nvPr>
            <p:ph type="pic" sz="quarter" idx="11"/>
          </p:nvPr>
        </p:nvSpPr>
        <p:spPr>
          <a:xfrm>
            <a:off x="6126718" y="1602658"/>
            <a:ext cx="2390442" cy="3652684"/>
          </a:xfrm>
          <a:custGeom>
            <a:avLst/>
            <a:gdLst>
              <a:gd name="connsiteX0" fmla="*/ 0 w 2390442"/>
              <a:gd name="connsiteY0" fmla="*/ 0 h 3652684"/>
              <a:gd name="connsiteX1" fmla="*/ 2390442 w 2390442"/>
              <a:gd name="connsiteY1" fmla="*/ 0 h 3652684"/>
              <a:gd name="connsiteX2" fmla="*/ 2390442 w 2390442"/>
              <a:gd name="connsiteY2" fmla="*/ 3652684 h 3652684"/>
              <a:gd name="connsiteX3" fmla="*/ 0 w 2390442"/>
              <a:gd name="connsiteY3" fmla="*/ 3652684 h 3652684"/>
            </a:gdLst>
            <a:ahLst/>
            <a:cxnLst>
              <a:cxn ang="0">
                <a:pos x="connsiteX0" y="connsiteY0"/>
              </a:cxn>
              <a:cxn ang="0">
                <a:pos x="connsiteX1" y="connsiteY1"/>
              </a:cxn>
              <a:cxn ang="0">
                <a:pos x="connsiteX2" y="connsiteY2"/>
              </a:cxn>
              <a:cxn ang="0">
                <a:pos x="connsiteX3" y="connsiteY3"/>
              </a:cxn>
            </a:cxnLst>
            <a:rect l="l" t="t" r="r" b="b"/>
            <a:pathLst>
              <a:path w="2390442" h="3652684">
                <a:moveTo>
                  <a:pt x="0" y="0"/>
                </a:moveTo>
                <a:lnTo>
                  <a:pt x="2390442" y="0"/>
                </a:lnTo>
                <a:lnTo>
                  <a:pt x="2390442" y="3652684"/>
                </a:lnTo>
                <a:lnTo>
                  <a:pt x="0" y="3652684"/>
                </a:lnTo>
                <a:close/>
              </a:path>
            </a:pathLst>
          </a:custGeom>
        </p:spPr>
        <p:txBody>
          <a:bodyPr wrap="square">
            <a:noAutofit/>
          </a:bodyPr>
          <a:lstStyle/>
          <a:p>
            <a:endParaRPr lang="en-US" dirty="0"/>
          </a:p>
        </p:txBody>
      </p:sp>
      <p:sp>
        <p:nvSpPr>
          <p:cNvPr id="14" name="Picture Placeholder 13">
            <a:extLst>
              <a:ext uri="{FF2B5EF4-FFF2-40B4-BE49-F238E27FC236}">
                <a16:creationId xmlns:a16="http://schemas.microsoft.com/office/drawing/2014/main" id="{AF7ED3C3-B3F1-4A61-BA26-28B11F3D2EBE}"/>
              </a:ext>
            </a:extLst>
          </p:cNvPr>
          <p:cNvSpPr>
            <a:spLocks noGrp="1"/>
          </p:cNvSpPr>
          <p:nvPr>
            <p:ph type="pic" sz="quarter" idx="12"/>
          </p:nvPr>
        </p:nvSpPr>
        <p:spPr>
          <a:xfrm>
            <a:off x="8612106" y="1602658"/>
            <a:ext cx="2390442" cy="3652684"/>
          </a:xfrm>
          <a:custGeom>
            <a:avLst/>
            <a:gdLst>
              <a:gd name="connsiteX0" fmla="*/ 0 w 2390442"/>
              <a:gd name="connsiteY0" fmla="*/ 0 h 3652684"/>
              <a:gd name="connsiteX1" fmla="*/ 2390442 w 2390442"/>
              <a:gd name="connsiteY1" fmla="*/ 0 h 3652684"/>
              <a:gd name="connsiteX2" fmla="*/ 2390442 w 2390442"/>
              <a:gd name="connsiteY2" fmla="*/ 3652684 h 3652684"/>
              <a:gd name="connsiteX3" fmla="*/ 0 w 2390442"/>
              <a:gd name="connsiteY3" fmla="*/ 3652684 h 3652684"/>
            </a:gdLst>
            <a:ahLst/>
            <a:cxnLst>
              <a:cxn ang="0">
                <a:pos x="connsiteX0" y="connsiteY0"/>
              </a:cxn>
              <a:cxn ang="0">
                <a:pos x="connsiteX1" y="connsiteY1"/>
              </a:cxn>
              <a:cxn ang="0">
                <a:pos x="connsiteX2" y="connsiteY2"/>
              </a:cxn>
              <a:cxn ang="0">
                <a:pos x="connsiteX3" y="connsiteY3"/>
              </a:cxn>
            </a:cxnLst>
            <a:rect l="l" t="t" r="r" b="b"/>
            <a:pathLst>
              <a:path w="2390442" h="3652684">
                <a:moveTo>
                  <a:pt x="0" y="0"/>
                </a:moveTo>
                <a:lnTo>
                  <a:pt x="2390442" y="0"/>
                </a:lnTo>
                <a:lnTo>
                  <a:pt x="2390442" y="3652684"/>
                </a:lnTo>
                <a:lnTo>
                  <a:pt x="0" y="3652684"/>
                </a:lnTo>
                <a:close/>
              </a:path>
            </a:pathLst>
          </a:custGeom>
        </p:spPr>
        <p:txBody>
          <a:bodyPr wrap="square">
            <a:noAutofit/>
          </a:bodyPr>
          <a:lstStyle/>
          <a:p>
            <a:endParaRPr lang="en-US" dirty="0"/>
          </a:p>
        </p:txBody>
      </p:sp>
    </p:spTree>
    <p:extLst>
      <p:ext uri="{BB962C8B-B14F-4D97-AF65-F5344CB8AC3E}">
        <p14:creationId xmlns:p14="http://schemas.microsoft.com/office/powerpoint/2010/main" val="48876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75A7FE4-1478-46A4-88FB-BAE1D9C4D749}"/>
              </a:ext>
            </a:extLst>
          </p:cNvPr>
          <p:cNvSpPr>
            <a:spLocks noGrp="1"/>
          </p:cNvSpPr>
          <p:nvPr>
            <p:ph type="pic" sz="quarter" idx="10"/>
          </p:nvPr>
        </p:nvSpPr>
        <p:spPr>
          <a:xfrm>
            <a:off x="0" y="2297840"/>
            <a:ext cx="3539612" cy="3539612"/>
          </a:xfrm>
          <a:custGeom>
            <a:avLst/>
            <a:gdLst>
              <a:gd name="connsiteX0" fmla="*/ 0 w 3539612"/>
              <a:gd name="connsiteY0" fmla="*/ 0 h 3539612"/>
              <a:gd name="connsiteX1" fmla="*/ 3539612 w 3539612"/>
              <a:gd name="connsiteY1" fmla="*/ 0 h 3539612"/>
              <a:gd name="connsiteX2" fmla="*/ 3539612 w 3539612"/>
              <a:gd name="connsiteY2" fmla="*/ 3539612 h 3539612"/>
              <a:gd name="connsiteX3" fmla="*/ 0 w 3539612"/>
              <a:gd name="connsiteY3" fmla="*/ 3539612 h 3539612"/>
            </a:gdLst>
            <a:ahLst/>
            <a:cxnLst>
              <a:cxn ang="0">
                <a:pos x="connsiteX0" y="connsiteY0"/>
              </a:cxn>
              <a:cxn ang="0">
                <a:pos x="connsiteX1" y="connsiteY1"/>
              </a:cxn>
              <a:cxn ang="0">
                <a:pos x="connsiteX2" y="connsiteY2"/>
              </a:cxn>
              <a:cxn ang="0">
                <a:pos x="connsiteX3" y="connsiteY3"/>
              </a:cxn>
            </a:cxnLst>
            <a:rect l="l" t="t" r="r" b="b"/>
            <a:pathLst>
              <a:path w="3539612" h="3539612">
                <a:moveTo>
                  <a:pt x="0" y="0"/>
                </a:moveTo>
                <a:lnTo>
                  <a:pt x="3539612" y="0"/>
                </a:lnTo>
                <a:lnTo>
                  <a:pt x="3539612" y="3539612"/>
                </a:lnTo>
                <a:lnTo>
                  <a:pt x="0" y="3539612"/>
                </a:lnTo>
                <a:close/>
              </a:path>
            </a:pathLst>
          </a:custGeom>
        </p:spPr>
        <p:txBody>
          <a:bodyPr wrap="square">
            <a:noAutofit/>
          </a:bodyPr>
          <a:lstStyle/>
          <a:p>
            <a:endParaRPr lang="en-US" dirty="0"/>
          </a:p>
        </p:txBody>
      </p:sp>
      <p:sp>
        <p:nvSpPr>
          <p:cNvPr id="10" name="Picture Placeholder 9">
            <a:extLst>
              <a:ext uri="{FF2B5EF4-FFF2-40B4-BE49-F238E27FC236}">
                <a16:creationId xmlns:a16="http://schemas.microsoft.com/office/drawing/2014/main" id="{087AC9FB-D25B-4767-A4A1-BC28913C4B97}"/>
              </a:ext>
            </a:extLst>
          </p:cNvPr>
          <p:cNvSpPr>
            <a:spLocks noGrp="1"/>
          </p:cNvSpPr>
          <p:nvPr>
            <p:ph type="pic" sz="quarter" idx="11"/>
          </p:nvPr>
        </p:nvSpPr>
        <p:spPr>
          <a:xfrm>
            <a:off x="8652388" y="2297840"/>
            <a:ext cx="3539612" cy="3539612"/>
          </a:xfrm>
          <a:custGeom>
            <a:avLst/>
            <a:gdLst>
              <a:gd name="connsiteX0" fmla="*/ 0 w 3539612"/>
              <a:gd name="connsiteY0" fmla="*/ 0 h 3539612"/>
              <a:gd name="connsiteX1" fmla="*/ 3539612 w 3539612"/>
              <a:gd name="connsiteY1" fmla="*/ 0 h 3539612"/>
              <a:gd name="connsiteX2" fmla="*/ 3539612 w 3539612"/>
              <a:gd name="connsiteY2" fmla="*/ 3539612 h 3539612"/>
              <a:gd name="connsiteX3" fmla="*/ 0 w 3539612"/>
              <a:gd name="connsiteY3" fmla="*/ 3539612 h 3539612"/>
            </a:gdLst>
            <a:ahLst/>
            <a:cxnLst>
              <a:cxn ang="0">
                <a:pos x="connsiteX0" y="connsiteY0"/>
              </a:cxn>
              <a:cxn ang="0">
                <a:pos x="connsiteX1" y="connsiteY1"/>
              </a:cxn>
              <a:cxn ang="0">
                <a:pos x="connsiteX2" y="connsiteY2"/>
              </a:cxn>
              <a:cxn ang="0">
                <a:pos x="connsiteX3" y="connsiteY3"/>
              </a:cxn>
            </a:cxnLst>
            <a:rect l="l" t="t" r="r" b="b"/>
            <a:pathLst>
              <a:path w="3539612" h="3539612">
                <a:moveTo>
                  <a:pt x="0" y="0"/>
                </a:moveTo>
                <a:lnTo>
                  <a:pt x="3539612" y="0"/>
                </a:lnTo>
                <a:lnTo>
                  <a:pt x="3539612" y="3539612"/>
                </a:lnTo>
                <a:lnTo>
                  <a:pt x="0" y="3539612"/>
                </a:lnTo>
                <a:close/>
              </a:path>
            </a:pathLst>
          </a:custGeom>
        </p:spPr>
        <p:txBody>
          <a:bodyPr wrap="square">
            <a:noAutofit/>
          </a:bodyPr>
          <a:lstStyle/>
          <a:p>
            <a:endParaRPr lang="en-US" dirty="0"/>
          </a:p>
        </p:txBody>
      </p:sp>
    </p:spTree>
    <p:extLst>
      <p:ext uri="{BB962C8B-B14F-4D97-AF65-F5344CB8AC3E}">
        <p14:creationId xmlns:p14="http://schemas.microsoft.com/office/powerpoint/2010/main" val="177774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6661861-CDA5-49C4-A625-8F32907E8C4A}"/>
              </a:ext>
            </a:extLst>
          </p:cNvPr>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102276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97E9A2C-6220-4186-9F6F-9136A9BA276D}"/>
              </a:ext>
            </a:extLst>
          </p:cNvPr>
          <p:cNvSpPr>
            <a:spLocks noGrp="1"/>
          </p:cNvSpPr>
          <p:nvPr>
            <p:ph type="pic" sz="quarter" idx="10"/>
          </p:nvPr>
        </p:nvSpPr>
        <p:spPr>
          <a:xfrm>
            <a:off x="0" y="4685071"/>
            <a:ext cx="5565058" cy="2172929"/>
          </a:xfrm>
          <a:custGeom>
            <a:avLst/>
            <a:gdLst>
              <a:gd name="connsiteX0" fmla="*/ 0 w 5565058"/>
              <a:gd name="connsiteY0" fmla="*/ 0 h 2172929"/>
              <a:gd name="connsiteX1" fmla="*/ 5565058 w 5565058"/>
              <a:gd name="connsiteY1" fmla="*/ 0 h 2172929"/>
              <a:gd name="connsiteX2" fmla="*/ 5565058 w 5565058"/>
              <a:gd name="connsiteY2" fmla="*/ 2172929 h 2172929"/>
              <a:gd name="connsiteX3" fmla="*/ 0 w 5565058"/>
              <a:gd name="connsiteY3" fmla="*/ 2172929 h 2172929"/>
            </a:gdLst>
            <a:ahLst/>
            <a:cxnLst>
              <a:cxn ang="0">
                <a:pos x="connsiteX0" y="connsiteY0"/>
              </a:cxn>
              <a:cxn ang="0">
                <a:pos x="connsiteX1" y="connsiteY1"/>
              </a:cxn>
              <a:cxn ang="0">
                <a:pos x="connsiteX2" y="connsiteY2"/>
              </a:cxn>
              <a:cxn ang="0">
                <a:pos x="connsiteX3" y="connsiteY3"/>
              </a:cxn>
            </a:cxnLst>
            <a:rect l="l" t="t" r="r" b="b"/>
            <a:pathLst>
              <a:path w="5565058" h="2172929">
                <a:moveTo>
                  <a:pt x="0" y="0"/>
                </a:moveTo>
                <a:lnTo>
                  <a:pt x="5565058" y="0"/>
                </a:lnTo>
                <a:lnTo>
                  <a:pt x="5565058" y="2172929"/>
                </a:lnTo>
                <a:lnTo>
                  <a:pt x="0" y="2172929"/>
                </a:lnTo>
                <a:close/>
              </a:path>
            </a:pathLst>
          </a:custGeom>
        </p:spPr>
        <p:txBody>
          <a:bodyPr wrap="square">
            <a:noAutofit/>
          </a:bodyPr>
          <a:lstStyle/>
          <a:p>
            <a:endParaRPr lang="en-US" dirty="0"/>
          </a:p>
        </p:txBody>
      </p:sp>
      <p:sp>
        <p:nvSpPr>
          <p:cNvPr id="11" name="Picture Placeholder 10">
            <a:extLst>
              <a:ext uri="{FF2B5EF4-FFF2-40B4-BE49-F238E27FC236}">
                <a16:creationId xmlns:a16="http://schemas.microsoft.com/office/drawing/2014/main" id="{2968E767-A22F-46D9-A6E0-F94F1442CBA8}"/>
              </a:ext>
            </a:extLst>
          </p:cNvPr>
          <p:cNvSpPr>
            <a:spLocks noGrp="1"/>
          </p:cNvSpPr>
          <p:nvPr>
            <p:ph type="pic" sz="quarter" idx="11"/>
          </p:nvPr>
        </p:nvSpPr>
        <p:spPr>
          <a:xfrm>
            <a:off x="5565058" y="4685071"/>
            <a:ext cx="3313471" cy="2172929"/>
          </a:xfrm>
          <a:custGeom>
            <a:avLst/>
            <a:gdLst>
              <a:gd name="connsiteX0" fmla="*/ 0 w 3313471"/>
              <a:gd name="connsiteY0" fmla="*/ 0 h 2172929"/>
              <a:gd name="connsiteX1" fmla="*/ 3313471 w 3313471"/>
              <a:gd name="connsiteY1" fmla="*/ 0 h 2172929"/>
              <a:gd name="connsiteX2" fmla="*/ 3313471 w 3313471"/>
              <a:gd name="connsiteY2" fmla="*/ 2172929 h 2172929"/>
              <a:gd name="connsiteX3" fmla="*/ 0 w 3313471"/>
              <a:gd name="connsiteY3" fmla="*/ 2172929 h 2172929"/>
            </a:gdLst>
            <a:ahLst/>
            <a:cxnLst>
              <a:cxn ang="0">
                <a:pos x="connsiteX0" y="connsiteY0"/>
              </a:cxn>
              <a:cxn ang="0">
                <a:pos x="connsiteX1" y="connsiteY1"/>
              </a:cxn>
              <a:cxn ang="0">
                <a:pos x="connsiteX2" y="connsiteY2"/>
              </a:cxn>
              <a:cxn ang="0">
                <a:pos x="connsiteX3" y="connsiteY3"/>
              </a:cxn>
            </a:cxnLst>
            <a:rect l="l" t="t" r="r" b="b"/>
            <a:pathLst>
              <a:path w="3313471" h="2172929">
                <a:moveTo>
                  <a:pt x="0" y="0"/>
                </a:moveTo>
                <a:lnTo>
                  <a:pt x="3313471" y="0"/>
                </a:lnTo>
                <a:lnTo>
                  <a:pt x="3313471" y="2172929"/>
                </a:lnTo>
                <a:lnTo>
                  <a:pt x="0" y="2172929"/>
                </a:lnTo>
                <a:close/>
              </a:path>
            </a:pathLst>
          </a:custGeom>
        </p:spPr>
        <p:txBody>
          <a:bodyPr wrap="square">
            <a:noAutofit/>
          </a:bodyPr>
          <a:lstStyle/>
          <a:p>
            <a:endParaRPr lang="en-US" dirty="0"/>
          </a:p>
        </p:txBody>
      </p:sp>
      <p:sp>
        <p:nvSpPr>
          <p:cNvPr id="14" name="Picture Placeholder 13">
            <a:extLst>
              <a:ext uri="{FF2B5EF4-FFF2-40B4-BE49-F238E27FC236}">
                <a16:creationId xmlns:a16="http://schemas.microsoft.com/office/drawing/2014/main" id="{61EA461A-FA64-443D-AD58-4F4824AE5BAF}"/>
              </a:ext>
            </a:extLst>
          </p:cNvPr>
          <p:cNvSpPr>
            <a:spLocks noGrp="1"/>
          </p:cNvSpPr>
          <p:nvPr>
            <p:ph type="pic" sz="quarter" idx="12"/>
          </p:nvPr>
        </p:nvSpPr>
        <p:spPr>
          <a:xfrm>
            <a:off x="8878529" y="4685072"/>
            <a:ext cx="3313471" cy="2172929"/>
          </a:xfrm>
          <a:custGeom>
            <a:avLst/>
            <a:gdLst>
              <a:gd name="connsiteX0" fmla="*/ 0 w 3313471"/>
              <a:gd name="connsiteY0" fmla="*/ 0 h 2172929"/>
              <a:gd name="connsiteX1" fmla="*/ 3313471 w 3313471"/>
              <a:gd name="connsiteY1" fmla="*/ 0 h 2172929"/>
              <a:gd name="connsiteX2" fmla="*/ 3313471 w 3313471"/>
              <a:gd name="connsiteY2" fmla="*/ 2172929 h 2172929"/>
              <a:gd name="connsiteX3" fmla="*/ 0 w 3313471"/>
              <a:gd name="connsiteY3" fmla="*/ 2172929 h 2172929"/>
            </a:gdLst>
            <a:ahLst/>
            <a:cxnLst>
              <a:cxn ang="0">
                <a:pos x="connsiteX0" y="connsiteY0"/>
              </a:cxn>
              <a:cxn ang="0">
                <a:pos x="connsiteX1" y="connsiteY1"/>
              </a:cxn>
              <a:cxn ang="0">
                <a:pos x="connsiteX2" y="connsiteY2"/>
              </a:cxn>
              <a:cxn ang="0">
                <a:pos x="connsiteX3" y="connsiteY3"/>
              </a:cxn>
            </a:cxnLst>
            <a:rect l="l" t="t" r="r" b="b"/>
            <a:pathLst>
              <a:path w="3313471" h="2172929">
                <a:moveTo>
                  <a:pt x="0" y="0"/>
                </a:moveTo>
                <a:lnTo>
                  <a:pt x="3313471" y="0"/>
                </a:lnTo>
                <a:lnTo>
                  <a:pt x="3313471" y="2172929"/>
                </a:lnTo>
                <a:lnTo>
                  <a:pt x="0" y="2172929"/>
                </a:lnTo>
                <a:close/>
              </a:path>
            </a:pathLst>
          </a:custGeom>
        </p:spPr>
        <p:txBody>
          <a:bodyPr wrap="square">
            <a:noAutofit/>
          </a:bodyPr>
          <a:lstStyle/>
          <a:p>
            <a:endParaRPr lang="en-US" dirty="0"/>
          </a:p>
        </p:txBody>
      </p:sp>
    </p:spTree>
    <p:extLst>
      <p:ext uri="{BB962C8B-B14F-4D97-AF65-F5344CB8AC3E}">
        <p14:creationId xmlns:p14="http://schemas.microsoft.com/office/powerpoint/2010/main" val="10177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FB4740E-AF05-47EC-9D47-C84D756B9897}"/>
              </a:ext>
            </a:extLst>
          </p:cNvPr>
          <p:cNvSpPr>
            <a:spLocks noGrp="1"/>
          </p:cNvSpPr>
          <p:nvPr>
            <p:ph type="pic" sz="quarter" idx="10"/>
          </p:nvPr>
        </p:nvSpPr>
        <p:spPr>
          <a:xfrm>
            <a:off x="2035277" y="3544530"/>
            <a:ext cx="5437239" cy="3313471"/>
          </a:xfrm>
          <a:custGeom>
            <a:avLst/>
            <a:gdLst>
              <a:gd name="connsiteX0" fmla="*/ 0 w 5437239"/>
              <a:gd name="connsiteY0" fmla="*/ 0 h 3313471"/>
              <a:gd name="connsiteX1" fmla="*/ 5437239 w 5437239"/>
              <a:gd name="connsiteY1" fmla="*/ 0 h 3313471"/>
              <a:gd name="connsiteX2" fmla="*/ 5437239 w 5437239"/>
              <a:gd name="connsiteY2" fmla="*/ 3313471 h 3313471"/>
              <a:gd name="connsiteX3" fmla="*/ 0 w 5437239"/>
              <a:gd name="connsiteY3" fmla="*/ 3313471 h 3313471"/>
            </a:gdLst>
            <a:ahLst/>
            <a:cxnLst>
              <a:cxn ang="0">
                <a:pos x="connsiteX0" y="connsiteY0"/>
              </a:cxn>
              <a:cxn ang="0">
                <a:pos x="connsiteX1" y="connsiteY1"/>
              </a:cxn>
              <a:cxn ang="0">
                <a:pos x="connsiteX2" y="connsiteY2"/>
              </a:cxn>
              <a:cxn ang="0">
                <a:pos x="connsiteX3" y="connsiteY3"/>
              </a:cxn>
            </a:cxnLst>
            <a:rect l="l" t="t" r="r" b="b"/>
            <a:pathLst>
              <a:path w="5437239" h="3313471">
                <a:moveTo>
                  <a:pt x="0" y="0"/>
                </a:moveTo>
                <a:lnTo>
                  <a:pt x="5437239" y="0"/>
                </a:lnTo>
                <a:lnTo>
                  <a:pt x="5437239" y="3313471"/>
                </a:lnTo>
                <a:lnTo>
                  <a:pt x="0" y="3313471"/>
                </a:lnTo>
                <a:close/>
              </a:path>
            </a:pathLst>
          </a:custGeom>
        </p:spPr>
        <p:txBody>
          <a:bodyPr wrap="square">
            <a:noAutofit/>
          </a:bodyPr>
          <a:lstStyle/>
          <a:p>
            <a:endParaRPr lang="en-US" dirty="0"/>
          </a:p>
        </p:txBody>
      </p:sp>
    </p:spTree>
    <p:extLst>
      <p:ext uri="{BB962C8B-B14F-4D97-AF65-F5344CB8AC3E}">
        <p14:creationId xmlns:p14="http://schemas.microsoft.com/office/powerpoint/2010/main" val="1366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91E3D08-AF76-4780-9E81-68818A9B9ADD}"/>
              </a:ext>
            </a:extLst>
          </p:cNvPr>
          <p:cNvSpPr>
            <a:spLocks noGrp="1"/>
          </p:cNvSpPr>
          <p:nvPr>
            <p:ph type="pic" sz="quarter" idx="10"/>
          </p:nvPr>
        </p:nvSpPr>
        <p:spPr>
          <a:xfrm>
            <a:off x="678425" y="1020548"/>
            <a:ext cx="4064000" cy="2738652"/>
          </a:xfrm>
          <a:custGeom>
            <a:avLst/>
            <a:gdLst>
              <a:gd name="connsiteX0" fmla="*/ 0 w 4064000"/>
              <a:gd name="connsiteY0" fmla="*/ 0 h 2738652"/>
              <a:gd name="connsiteX1" fmla="*/ 4064000 w 4064000"/>
              <a:gd name="connsiteY1" fmla="*/ 0 h 2738652"/>
              <a:gd name="connsiteX2" fmla="*/ 4064000 w 4064000"/>
              <a:gd name="connsiteY2" fmla="*/ 2738652 h 2738652"/>
              <a:gd name="connsiteX3" fmla="*/ 0 w 4064000"/>
              <a:gd name="connsiteY3" fmla="*/ 2738652 h 2738652"/>
            </a:gdLst>
            <a:ahLst/>
            <a:cxnLst>
              <a:cxn ang="0">
                <a:pos x="connsiteX0" y="connsiteY0"/>
              </a:cxn>
              <a:cxn ang="0">
                <a:pos x="connsiteX1" y="connsiteY1"/>
              </a:cxn>
              <a:cxn ang="0">
                <a:pos x="connsiteX2" y="connsiteY2"/>
              </a:cxn>
              <a:cxn ang="0">
                <a:pos x="connsiteX3" y="connsiteY3"/>
              </a:cxn>
            </a:cxnLst>
            <a:rect l="l" t="t" r="r" b="b"/>
            <a:pathLst>
              <a:path w="4064000" h="2738652">
                <a:moveTo>
                  <a:pt x="0" y="0"/>
                </a:moveTo>
                <a:lnTo>
                  <a:pt x="4064000" y="0"/>
                </a:lnTo>
                <a:lnTo>
                  <a:pt x="4064000" y="2738652"/>
                </a:lnTo>
                <a:lnTo>
                  <a:pt x="0" y="2738652"/>
                </a:lnTo>
                <a:close/>
              </a:path>
            </a:pathLst>
          </a:custGeom>
        </p:spPr>
        <p:txBody>
          <a:bodyPr wrap="square">
            <a:noAutofit/>
          </a:bodyPr>
          <a:lstStyle/>
          <a:p>
            <a:endParaRPr lang="en-US" dirty="0"/>
          </a:p>
        </p:txBody>
      </p:sp>
      <p:sp>
        <p:nvSpPr>
          <p:cNvPr id="11" name="Picture Placeholder 10">
            <a:extLst>
              <a:ext uri="{FF2B5EF4-FFF2-40B4-BE49-F238E27FC236}">
                <a16:creationId xmlns:a16="http://schemas.microsoft.com/office/drawing/2014/main" id="{04C73DD4-91A3-48F8-8B57-303042A155BC}"/>
              </a:ext>
            </a:extLst>
          </p:cNvPr>
          <p:cNvSpPr>
            <a:spLocks noGrp="1"/>
          </p:cNvSpPr>
          <p:nvPr>
            <p:ph type="pic" sz="quarter" idx="11"/>
          </p:nvPr>
        </p:nvSpPr>
        <p:spPr>
          <a:xfrm>
            <a:off x="4742426" y="1969454"/>
            <a:ext cx="2044455" cy="2602546"/>
          </a:xfrm>
          <a:custGeom>
            <a:avLst/>
            <a:gdLst>
              <a:gd name="connsiteX0" fmla="*/ 0 w 2044455"/>
              <a:gd name="connsiteY0" fmla="*/ 0 h 2602546"/>
              <a:gd name="connsiteX1" fmla="*/ 2044455 w 2044455"/>
              <a:gd name="connsiteY1" fmla="*/ 0 h 2602546"/>
              <a:gd name="connsiteX2" fmla="*/ 2044455 w 2044455"/>
              <a:gd name="connsiteY2" fmla="*/ 2602546 h 2602546"/>
              <a:gd name="connsiteX3" fmla="*/ 0 w 2044455"/>
              <a:gd name="connsiteY3" fmla="*/ 2602546 h 2602546"/>
            </a:gdLst>
            <a:ahLst/>
            <a:cxnLst>
              <a:cxn ang="0">
                <a:pos x="connsiteX0" y="connsiteY0"/>
              </a:cxn>
              <a:cxn ang="0">
                <a:pos x="connsiteX1" y="connsiteY1"/>
              </a:cxn>
              <a:cxn ang="0">
                <a:pos x="connsiteX2" y="connsiteY2"/>
              </a:cxn>
              <a:cxn ang="0">
                <a:pos x="connsiteX3" y="connsiteY3"/>
              </a:cxn>
            </a:cxnLst>
            <a:rect l="l" t="t" r="r" b="b"/>
            <a:pathLst>
              <a:path w="2044455" h="2602546">
                <a:moveTo>
                  <a:pt x="0" y="0"/>
                </a:moveTo>
                <a:lnTo>
                  <a:pt x="2044455" y="0"/>
                </a:lnTo>
                <a:lnTo>
                  <a:pt x="2044455" y="2602546"/>
                </a:lnTo>
                <a:lnTo>
                  <a:pt x="0" y="2602546"/>
                </a:lnTo>
                <a:close/>
              </a:path>
            </a:pathLst>
          </a:custGeom>
        </p:spPr>
        <p:txBody>
          <a:bodyPr wrap="square">
            <a:noAutofit/>
          </a:bodyPr>
          <a:lstStyle/>
          <a:p>
            <a:endParaRPr lang="en-US" dirty="0"/>
          </a:p>
        </p:txBody>
      </p:sp>
      <p:sp>
        <p:nvSpPr>
          <p:cNvPr id="14" name="Picture Placeholder 13">
            <a:extLst>
              <a:ext uri="{FF2B5EF4-FFF2-40B4-BE49-F238E27FC236}">
                <a16:creationId xmlns:a16="http://schemas.microsoft.com/office/drawing/2014/main" id="{89A8EBC6-F45A-4270-9021-86976C5E33E3}"/>
              </a:ext>
            </a:extLst>
          </p:cNvPr>
          <p:cNvSpPr>
            <a:spLocks noGrp="1"/>
          </p:cNvSpPr>
          <p:nvPr>
            <p:ph type="pic" sz="quarter" idx="12"/>
          </p:nvPr>
        </p:nvSpPr>
        <p:spPr>
          <a:xfrm>
            <a:off x="2697969" y="3759200"/>
            <a:ext cx="2044455" cy="2602546"/>
          </a:xfrm>
          <a:custGeom>
            <a:avLst/>
            <a:gdLst>
              <a:gd name="connsiteX0" fmla="*/ 0 w 2044455"/>
              <a:gd name="connsiteY0" fmla="*/ 0 h 2602546"/>
              <a:gd name="connsiteX1" fmla="*/ 2044455 w 2044455"/>
              <a:gd name="connsiteY1" fmla="*/ 0 h 2602546"/>
              <a:gd name="connsiteX2" fmla="*/ 2044455 w 2044455"/>
              <a:gd name="connsiteY2" fmla="*/ 2602546 h 2602546"/>
              <a:gd name="connsiteX3" fmla="*/ 0 w 2044455"/>
              <a:gd name="connsiteY3" fmla="*/ 2602546 h 2602546"/>
            </a:gdLst>
            <a:ahLst/>
            <a:cxnLst>
              <a:cxn ang="0">
                <a:pos x="connsiteX0" y="connsiteY0"/>
              </a:cxn>
              <a:cxn ang="0">
                <a:pos x="connsiteX1" y="connsiteY1"/>
              </a:cxn>
              <a:cxn ang="0">
                <a:pos x="connsiteX2" y="connsiteY2"/>
              </a:cxn>
              <a:cxn ang="0">
                <a:pos x="connsiteX3" y="connsiteY3"/>
              </a:cxn>
            </a:cxnLst>
            <a:rect l="l" t="t" r="r" b="b"/>
            <a:pathLst>
              <a:path w="2044455" h="2602546">
                <a:moveTo>
                  <a:pt x="0" y="0"/>
                </a:moveTo>
                <a:lnTo>
                  <a:pt x="2044455" y="0"/>
                </a:lnTo>
                <a:lnTo>
                  <a:pt x="2044455" y="2602546"/>
                </a:lnTo>
                <a:lnTo>
                  <a:pt x="0" y="2602546"/>
                </a:lnTo>
                <a:close/>
              </a:path>
            </a:pathLst>
          </a:custGeom>
        </p:spPr>
        <p:txBody>
          <a:bodyPr wrap="square">
            <a:noAutofit/>
          </a:bodyPr>
          <a:lstStyle/>
          <a:p>
            <a:endParaRPr lang="en-US" dirty="0"/>
          </a:p>
        </p:txBody>
      </p:sp>
    </p:spTree>
    <p:extLst>
      <p:ext uri="{BB962C8B-B14F-4D97-AF65-F5344CB8AC3E}">
        <p14:creationId xmlns:p14="http://schemas.microsoft.com/office/powerpoint/2010/main" val="294147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875914-A5A2-4915-9A42-E2113294CFE8}"/>
              </a:ext>
            </a:extLst>
          </p:cNvPr>
          <p:cNvSpPr>
            <a:spLocks noGrp="1"/>
          </p:cNvSpPr>
          <p:nvPr>
            <p:ph type="pic" sz="quarter" idx="10"/>
          </p:nvPr>
        </p:nvSpPr>
        <p:spPr>
          <a:xfrm>
            <a:off x="8890000" y="1020548"/>
            <a:ext cx="3302000" cy="4816904"/>
          </a:xfrm>
          <a:custGeom>
            <a:avLst/>
            <a:gdLst>
              <a:gd name="connsiteX0" fmla="*/ 0 w 3302000"/>
              <a:gd name="connsiteY0" fmla="*/ 0 h 4816904"/>
              <a:gd name="connsiteX1" fmla="*/ 3302000 w 3302000"/>
              <a:gd name="connsiteY1" fmla="*/ 0 h 4816904"/>
              <a:gd name="connsiteX2" fmla="*/ 3302000 w 3302000"/>
              <a:gd name="connsiteY2" fmla="*/ 4816904 h 4816904"/>
              <a:gd name="connsiteX3" fmla="*/ 0 w 3302000"/>
              <a:gd name="connsiteY3" fmla="*/ 4816904 h 4816904"/>
            </a:gdLst>
            <a:ahLst/>
            <a:cxnLst>
              <a:cxn ang="0">
                <a:pos x="connsiteX0" y="connsiteY0"/>
              </a:cxn>
              <a:cxn ang="0">
                <a:pos x="connsiteX1" y="connsiteY1"/>
              </a:cxn>
              <a:cxn ang="0">
                <a:pos x="connsiteX2" y="connsiteY2"/>
              </a:cxn>
              <a:cxn ang="0">
                <a:pos x="connsiteX3" y="connsiteY3"/>
              </a:cxn>
            </a:cxnLst>
            <a:rect l="l" t="t" r="r" b="b"/>
            <a:pathLst>
              <a:path w="3302000" h="4816904">
                <a:moveTo>
                  <a:pt x="0" y="0"/>
                </a:moveTo>
                <a:lnTo>
                  <a:pt x="3302000" y="0"/>
                </a:lnTo>
                <a:lnTo>
                  <a:pt x="3302000" y="4816904"/>
                </a:lnTo>
                <a:lnTo>
                  <a:pt x="0" y="4816904"/>
                </a:lnTo>
                <a:close/>
              </a:path>
            </a:pathLst>
          </a:custGeom>
        </p:spPr>
        <p:txBody>
          <a:bodyPr wrap="square">
            <a:noAutofit/>
          </a:bodyPr>
          <a:lstStyle/>
          <a:p>
            <a:endParaRPr lang="en-US" dirty="0"/>
          </a:p>
        </p:txBody>
      </p:sp>
    </p:spTree>
    <p:extLst>
      <p:ext uri="{BB962C8B-B14F-4D97-AF65-F5344CB8AC3E}">
        <p14:creationId xmlns:p14="http://schemas.microsoft.com/office/powerpoint/2010/main" val="103698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32BF46D-1AFB-44FA-A07B-A25FF0AE340E}"/>
              </a:ext>
            </a:extLst>
          </p:cNvPr>
          <p:cNvSpPr>
            <a:spLocks noGrp="1"/>
          </p:cNvSpPr>
          <p:nvPr>
            <p:ph type="pic" sz="quarter" idx="10"/>
          </p:nvPr>
        </p:nvSpPr>
        <p:spPr>
          <a:xfrm>
            <a:off x="6746240" y="0"/>
            <a:ext cx="3972560" cy="4785360"/>
          </a:xfrm>
          <a:custGeom>
            <a:avLst/>
            <a:gdLst>
              <a:gd name="connsiteX0" fmla="*/ 0 w 3972560"/>
              <a:gd name="connsiteY0" fmla="*/ 0 h 4785360"/>
              <a:gd name="connsiteX1" fmla="*/ 3972560 w 3972560"/>
              <a:gd name="connsiteY1" fmla="*/ 0 h 4785360"/>
              <a:gd name="connsiteX2" fmla="*/ 3972560 w 3972560"/>
              <a:gd name="connsiteY2" fmla="*/ 4785360 h 4785360"/>
              <a:gd name="connsiteX3" fmla="*/ 0 w 3972560"/>
              <a:gd name="connsiteY3" fmla="*/ 4785360 h 4785360"/>
            </a:gdLst>
            <a:ahLst/>
            <a:cxnLst>
              <a:cxn ang="0">
                <a:pos x="connsiteX0" y="connsiteY0"/>
              </a:cxn>
              <a:cxn ang="0">
                <a:pos x="connsiteX1" y="connsiteY1"/>
              </a:cxn>
              <a:cxn ang="0">
                <a:pos x="connsiteX2" y="connsiteY2"/>
              </a:cxn>
              <a:cxn ang="0">
                <a:pos x="connsiteX3" y="connsiteY3"/>
              </a:cxn>
            </a:cxnLst>
            <a:rect l="l" t="t" r="r" b="b"/>
            <a:pathLst>
              <a:path w="3972560" h="4785360">
                <a:moveTo>
                  <a:pt x="0" y="0"/>
                </a:moveTo>
                <a:lnTo>
                  <a:pt x="3972560" y="0"/>
                </a:lnTo>
                <a:lnTo>
                  <a:pt x="3972560" y="4785360"/>
                </a:lnTo>
                <a:lnTo>
                  <a:pt x="0" y="4785360"/>
                </a:lnTo>
                <a:close/>
              </a:path>
            </a:pathLst>
          </a:custGeom>
        </p:spPr>
        <p:txBody>
          <a:bodyPr wrap="square">
            <a:noAutofit/>
          </a:bodyPr>
          <a:lstStyle/>
          <a:p>
            <a:endParaRPr lang="en-US" dirty="0"/>
          </a:p>
        </p:txBody>
      </p:sp>
    </p:spTree>
    <p:extLst>
      <p:ext uri="{BB962C8B-B14F-4D97-AF65-F5344CB8AC3E}">
        <p14:creationId xmlns:p14="http://schemas.microsoft.com/office/powerpoint/2010/main" val="139004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9" name="Content Placeholder 3"/>
          <p:cNvSpPr>
            <a:spLocks noGrp="1"/>
          </p:cNvSpPr>
          <p:nvPr>
            <p:ph sz="half" idx="10"/>
          </p:nvPr>
        </p:nvSpPr>
        <p:spPr>
          <a:xfrm>
            <a:off x="838200"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levelC</a:t>
            </a:r>
            <a:endParaRPr lang="en-US" dirty="0"/>
          </a:p>
        </p:txBody>
      </p:sp>
      <p:sp>
        <p:nvSpPr>
          <p:cNvPr id="10" name="Content Placeholder 3"/>
          <p:cNvSpPr>
            <a:spLocks noGrp="1"/>
          </p:cNvSpPr>
          <p:nvPr>
            <p:ph sz="half" idx="11"/>
          </p:nvPr>
        </p:nvSpPr>
        <p:spPr>
          <a:xfrm>
            <a:off x="6196013"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levelC</a:t>
            </a:r>
            <a:endParaRPr lang="en-US" dirty="0"/>
          </a:p>
        </p:txBody>
      </p:sp>
    </p:spTree>
    <p:extLst>
      <p:ext uri="{BB962C8B-B14F-4D97-AF65-F5344CB8AC3E}">
        <p14:creationId xmlns:p14="http://schemas.microsoft.com/office/powerpoint/2010/main" val="921328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9444312-F602-4FAD-9B86-7ECDF80BA19C}"/>
              </a:ext>
            </a:extLst>
          </p:cNvPr>
          <p:cNvSpPr>
            <a:spLocks noGrp="1"/>
          </p:cNvSpPr>
          <p:nvPr>
            <p:ph type="pic" sz="quarter" idx="10"/>
          </p:nvPr>
        </p:nvSpPr>
        <p:spPr>
          <a:xfrm>
            <a:off x="2438400" y="1742440"/>
            <a:ext cx="8148320" cy="3373120"/>
          </a:xfrm>
          <a:custGeom>
            <a:avLst/>
            <a:gdLst>
              <a:gd name="connsiteX0" fmla="*/ 0 w 8148320"/>
              <a:gd name="connsiteY0" fmla="*/ 0 h 3373120"/>
              <a:gd name="connsiteX1" fmla="*/ 8148320 w 8148320"/>
              <a:gd name="connsiteY1" fmla="*/ 0 h 3373120"/>
              <a:gd name="connsiteX2" fmla="*/ 8148320 w 8148320"/>
              <a:gd name="connsiteY2" fmla="*/ 3373120 h 3373120"/>
              <a:gd name="connsiteX3" fmla="*/ 0 w 8148320"/>
              <a:gd name="connsiteY3" fmla="*/ 3373120 h 3373120"/>
            </a:gdLst>
            <a:ahLst/>
            <a:cxnLst>
              <a:cxn ang="0">
                <a:pos x="connsiteX0" y="connsiteY0"/>
              </a:cxn>
              <a:cxn ang="0">
                <a:pos x="connsiteX1" y="connsiteY1"/>
              </a:cxn>
              <a:cxn ang="0">
                <a:pos x="connsiteX2" y="connsiteY2"/>
              </a:cxn>
              <a:cxn ang="0">
                <a:pos x="connsiteX3" y="connsiteY3"/>
              </a:cxn>
            </a:cxnLst>
            <a:rect l="l" t="t" r="r" b="b"/>
            <a:pathLst>
              <a:path w="8148320" h="3373120">
                <a:moveTo>
                  <a:pt x="0" y="0"/>
                </a:moveTo>
                <a:lnTo>
                  <a:pt x="8148320" y="0"/>
                </a:lnTo>
                <a:lnTo>
                  <a:pt x="8148320" y="3373120"/>
                </a:lnTo>
                <a:lnTo>
                  <a:pt x="0" y="3373120"/>
                </a:lnTo>
                <a:close/>
              </a:path>
            </a:pathLst>
          </a:custGeom>
        </p:spPr>
        <p:txBody>
          <a:bodyPr wrap="square">
            <a:noAutofit/>
          </a:bodyPr>
          <a:lstStyle/>
          <a:p>
            <a:endParaRPr lang="en-US" dirty="0"/>
          </a:p>
        </p:txBody>
      </p:sp>
    </p:spTree>
    <p:extLst>
      <p:ext uri="{BB962C8B-B14F-4D97-AF65-F5344CB8AC3E}">
        <p14:creationId xmlns:p14="http://schemas.microsoft.com/office/powerpoint/2010/main" val="411594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BA29013-1E57-4AB3-99AD-3FE052CC3E27}"/>
              </a:ext>
            </a:extLst>
          </p:cNvPr>
          <p:cNvSpPr>
            <a:spLocks noGrp="1"/>
          </p:cNvSpPr>
          <p:nvPr>
            <p:ph type="pic" sz="quarter" idx="10"/>
          </p:nvPr>
        </p:nvSpPr>
        <p:spPr>
          <a:xfrm>
            <a:off x="1056640" y="1234440"/>
            <a:ext cx="4389120" cy="4389120"/>
          </a:xfrm>
          <a:custGeom>
            <a:avLst/>
            <a:gdLst>
              <a:gd name="connsiteX0" fmla="*/ 0 w 4389120"/>
              <a:gd name="connsiteY0" fmla="*/ 0 h 4389120"/>
              <a:gd name="connsiteX1" fmla="*/ 4389120 w 4389120"/>
              <a:gd name="connsiteY1" fmla="*/ 0 h 4389120"/>
              <a:gd name="connsiteX2" fmla="*/ 4389120 w 4389120"/>
              <a:gd name="connsiteY2" fmla="*/ 4389120 h 4389120"/>
              <a:gd name="connsiteX3" fmla="*/ 0 w 4389120"/>
              <a:gd name="connsiteY3" fmla="*/ 4389120 h 4389120"/>
            </a:gdLst>
            <a:ahLst/>
            <a:cxnLst>
              <a:cxn ang="0">
                <a:pos x="connsiteX0" y="connsiteY0"/>
              </a:cxn>
              <a:cxn ang="0">
                <a:pos x="connsiteX1" y="connsiteY1"/>
              </a:cxn>
              <a:cxn ang="0">
                <a:pos x="connsiteX2" y="connsiteY2"/>
              </a:cxn>
              <a:cxn ang="0">
                <a:pos x="connsiteX3" y="connsiteY3"/>
              </a:cxn>
            </a:cxnLst>
            <a:rect l="l" t="t" r="r" b="b"/>
            <a:pathLst>
              <a:path w="4389120" h="4389120">
                <a:moveTo>
                  <a:pt x="0" y="0"/>
                </a:moveTo>
                <a:lnTo>
                  <a:pt x="4389120" y="0"/>
                </a:lnTo>
                <a:lnTo>
                  <a:pt x="4389120" y="4389120"/>
                </a:lnTo>
                <a:lnTo>
                  <a:pt x="0" y="4389120"/>
                </a:lnTo>
                <a:close/>
              </a:path>
            </a:pathLst>
          </a:custGeom>
        </p:spPr>
        <p:txBody>
          <a:bodyPr wrap="square">
            <a:noAutofit/>
          </a:bodyPr>
          <a:lstStyle/>
          <a:p>
            <a:endParaRPr lang="en-US" dirty="0"/>
          </a:p>
        </p:txBody>
      </p:sp>
    </p:spTree>
    <p:extLst>
      <p:ext uri="{BB962C8B-B14F-4D97-AF65-F5344CB8AC3E}">
        <p14:creationId xmlns:p14="http://schemas.microsoft.com/office/powerpoint/2010/main" val="419564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B72E47A-6608-4CE2-B14D-2E15B6D03BD6}"/>
              </a:ext>
            </a:extLst>
          </p:cNvPr>
          <p:cNvSpPr>
            <a:spLocks noGrp="1"/>
          </p:cNvSpPr>
          <p:nvPr>
            <p:ph type="pic" sz="quarter" idx="10"/>
          </p:nvPr>
        </p:nvSpPr>
        <p:spPr>
          <a:xfrm>
            <a:off x="7316258" y="0"/>
            <a:ext cx="4130040" cy="4130040"/>
          </a:xfrm>
          <a:custGeom>
            <a:avLst/>
            <a:gdLst>
              <a:gd name="connsiteX0" fmla="*/ 0 w 4130040"/>
              <a:gd name="connsiteY0" fmla="*/ 0 h 4130040"/>
              <a:gd name="connsiteX1" fmla="*/ 4130040 w 4130040"/>
              <a:gd name="connsiteY1" fmla="*/ 0 h 4130040"/>
              <a:gd name="connsiteX2" fmla="*/ 4130040 w 4130040"/>
              <a:gd name="connsiteY2" fmla="*/ 4130040 h 4130040"/>
              <a:gd name="connsiteX3" fmla="*/ 0 w 4130040"/>
              <a:gd name="connsiteY3" fmla="*/ 4130040 h 4130040"/>
            </a:gdLst>
            <a:ahLst/>
            <a:cxnLst>
              <a:cxn ang="0">
                <a:pos x="connsiteX0" y="connsiteY0"/>
              </a:cxn>
              <a:cxn ang="0">
                <a:pos x="connsiteX1" y="connsiteY1"/>
              </a:cxn>
              <a:cxn ang="0">
                <a:pos x="connsiteX2" y="connsiteY2"/>
              </a:cxn>
              <a:cxn ang="0">
                <a:pos x="connsiteX3" y="connsiteY3"/>
              </a:cxn>
            </a:cxnLst>
            <a:rect l="l" t="t" r="r" b="b"/>
            <a:pathLst>
              <a:path w="4130040" h="4130040">
                <a:moveTo>
                  <a:pt x="0" y="0"/>
                </a:moveTo>
                <a:lnTo>
                  <a:pt x="4130040" y="0"/>
                </a:lnTo>
                <a:lnTo>
                  <a:pt x="4130040" y="4130040"/>
                </a:lnTo>
                <a:lnTo>
                  <a:pt x="0" y="4130040"/>
                </a:lnTo>
                <a:close/>
              </a:path>
            </a:pathLst>
          </a:custGeom>
        </p:spPr>
        <p:txBody>
          <a:bodyPr wrap="square">
            <a:noAutofit/>
          </a:bodyPr>
          <a:lstStyle/>
          <a:p>
            <a:endParaRPr lang="en-US" dirty="0"/>
          </a:p>
        </p:txBody>
      </p:sp>
      <p:sp>
        <p:nvSpPr>
          <p:cNvPr id="10" name="Picture Placeholder 9">
            <a:extLst>
              <a:ext uri="{FF2B5EF4-FFF2-40B4-BE49-F238E27FC236}">
                <a16:creationId xmlns:a16="http://schemas.microsoft.com/office/drawing/2014/main" id="{36A7B170-0DF6-4162-9D18-80CE5908AD16}"/>
              </a:ext>
            </a:extLst>
          </p:cNvPr>
          <p:cNvSpPr>
            <a:spLocks noGrp="1"/>
          </p:cNvSpPr>
          <p:nvPr>
            <p:ph type="pic" sz="quarter" idx="11"/>
          </p:nvPr>
        </p:nvSpPr>
        <p:spPr>
          <a:xfrm>
            <a:off x="745702" y="2727960"/>
            <a:ext cx="4130040" cy="4130040"/>
          </a:xfrm>
          <a:custGeom>
            <a:avLst/>
            <a:gdLst>
              <a:gd name="connsiteX0" fmla="*/ 0 w 4130040"/>
              <a:gd name="connsiteY0" fmla="*/ 0 h 4130040"/>
              <a:gd name="connsiteX1" fmla="*/ 4130040 w 4130040"/>
              <a:gd name="connsiteY1" fmla="*/ 0 h 4130040"/>
              <a:gd name="connsiteX2" fmla="*/ 4130040 w 4130040"/>
              <a:gd name="connsiteY2" fmla="*/ 4130040 h 4130040"/>
              <a:gd name="connsiteX3" fmla="*/ 0 w 4130040"/>
              <a:gd name="connsiteY3" fmla="*/ 4130040 h 4130040"/>
            </a:gdLst>
            <a:ahLst/>
            <a:cxnLst>
              <a:cxn ang="0">
                <a:pos x="connsiteX0" y="connsiteY0"/>
              </a:cxn>
              <a:cxn ang="0">
                <a:pos x="connsiteX1" y="connsiteY1"/>
              </a:cxn>
              <a:cxn ang="0">
                <a:pos x="connsiteX2" y="connsiteY2"/>
              </a:cxn>
              <a:cxn ang="0">
                <a:pos x="connsiteX3" y="connsiteY3"/>
              </a:cxn>
            </a:cxnLst>
            <a:rect l="l" t="t" r="r" b="b"/>
            <a:pathLst>
              <a:path w="4130040" h="4130040">
                <a:moveTo>
                  <a:pt x="0" y="0"/>
                </a:moveTo>
                <a:lnTo>
                  <a:pt x="4130040" y="0"/>
                </a:lnTo>
                <a:lnTo>
                  <a:pt x="4130040" y="4130040"/>
                </a:lnTo>
                <a:lnTo>
                  <a:pt x="0" y="4130040"/>
                </a:lnTo>
                <a:close/>
              </a:path>
            </a:pathLst>
          </a:custGeom>
        </p:spPr>
        <p:txBody>
          <a:bodyPr wrap="square">
            <a:noAutofit/>
          </a:bodyPr>
          <a:lstStyle/>
          <a:p>
            <a:endParaRPr lang="en-US" dirty="0"/>
          </a:p>
        </p:txBody>
      </p:sp>
    </p:spTree>
    <p:extLst>
      <p:ext uri="{BB962C8B-B14F-4D97-AF65-F5344CB8AC3E}">
        <p14:creationId xmlns:p14="http://schemas.microsoft.com/office/powerpoint/2010/main" val="332686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E201D0C-002C-49D5-BA47-BF634F5E8B1C}"/>
              </a:ext>
            </a:extLst>
          </p:cNvPr>
          <p:cNvSpPr>
            <a:spLocks noGrp="1"/>
          </p:cNvSpPr>
          <p:nvPr>
            <p:ph type="pic" sz="quarter" idx="10"/>
          </p:nvPr>
        </p:nvSpPr>
        <p:spPr>
          <a:xfrm>
            <a:off x="0" y="0"/>
            <a:ext cx="6868160" cy="6868160"/>
          </a:xfrm>
          <a:custGeom>
            <a:avLst/>
            <a:gdLst>
              <a:gd name="connsiteX0" fmla="*/ 0 w 6868160"/>
              <a:gd name="connsiteY0" fmla="*/ 0 h 6868160"/>
              <a:gd name="connsiteX1" fmla="*/ 6868160 w 6868160"/>
              <a:gd name="connsiteY1" fmla="*/ 0 h 6868160"/>
              <a:gd name="connsiteX2" fmla="*/ 6868160 w 6868160"/>
              <a:gd name="connsiteY2" fmla="*/ 6868160 h 6868160"/>
              <a:gd name="connsiteX3" fmla="*/ 0 w 6868160"/>
              <a:gd name="connsiteY3" fmla="*/ 6868160 h 6868160"/>
            </a:gdLst>
            <a:ahLst/>
            <a:cxnLst>
              <a:cxn ang="0">
                <a:pos x="connsiteX0" y="connsiteY0"/>
              </a:cxn>
              <a:cxn ang="0">
                <a:pos x="connsiteX1" y="connsiteY1"/>
              </a:cxn>
              <a:cxn ang="0">
                <a:pos x="connsiteX2" y="connsiteY2"/>
              </a:cxn>
              <a:cxn ang="0">
                <a:pos x="connsiteX3" y="connsiteY3"/>
              </a:cxn>
            </a:cxnLst>
            <a:rect l="l" t="t" r="r" b="b"/>
            <a:pathLst>
              <a:path w="6868160" h="6868160">
                <a:moveTo>
                  <a:pt x="0" y="0"/>
                </a:moveTo>
                <a:lnTo>
                  <a:pt x="6868160" y="0"/>
                </a:lnTo>
                <a:lnTo>
                  <a:pt x="6868160" y="6868160"/>
                </a:lnTo>
                <a:lnTo>
                  <a:pt x="0" y="6868160"/>
                </a:lnTo>
                <a:close/>
              </a:path>
            </a:pathLst>
          </a:custGeom>
        </p:spPr>
        <p:txBody>
          <a:bodyPr wrap="square">
            <a:noAutofit/>
          </a:bodyPr>
          <a:lstStyle/>
          <a:p>
            <a:endParaRPr lang="en-US" dirty="0"/>
          </a:p>
        </p:txBody>
      </p:sp>
    </p:spTree>
    <p:extLst>
      <p:ext uri="{BB962C8B-B14F-4D97-AF65-F5344CB8AC3E}">
        <p14:creationId xmlns:p14="http://schemas.microsoft.com/office/powerpoint/2010/main" val="39994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BC9D99D-AF63-4E4D-8091-1329B02AAE55}"/>
              </a:ext>
            </a:extLst>
          </p:cNvPr>
          <p:cNvSpPr>
            <a:spLocks noGrp="1"/>
          </p:cNvSpPr>
          <p:nvPr>
            <p:ph type="pic" sz="quarter" idx="10"/>
          </p:nvPr>
        </p:nvSpPr>
        <p:spPr>
          <a:xfrm>
            <a:off x="1622385" y="1423687"/>
            <a:ext cx="2866663" cy="4085863"/>
          </a:xfrm>
          <a:custGeom>
            <a:avLst/>
            <a:gdLst>
              <a:gd name="connsiteX0" fmla="*/ 0 w 2866663"/>
              <a:gd name="connsiteY0" fmla="*/ 0 h 4085863"/>
              <a:gd name="connsiteX1" fmla="*/ 2866663 w 2866663"/>
              <a:gd name="connsiteY1" fmla="*/ 0 h 4085863"/>
              <a:gd name="connsiteX2" fmla="*/ 2866663 w 2866663"/>
              <a:gd name="connsiteY2" fmla="*/ 4085863 h 4085863"/>
              <a:gd name="connsiteX3" fmla="*/ 0 w 2866663"/>
              <a:gd name="connsiteY3" fmla="*/ 4085863 h 4085863"/>
            </a:gdLst>
            <a:ahLst/>
            <a:cxnLst>
              <a:cxn ang="0">
                <a:pos x="connsiteX0" y="connsiteY0"/>
              </a:cxn>
              <a:cxn ang="0">
                <a:pos x="connsiteX1" y="connsiteY1"/>
              </a:cxn>
              <a:cxn ang="0">
                <a:pos x="connsiteX2" y="connsiteY2"/>
              </a:cxn>
              <a:cxn ang="0">
                <a:pos x="connsiteX3" y="connsiteY3"/>
              </a:cxn>
            </a:cxnLst>
            <a:rect l="l" t="t" r="r" b="b"/>
            <a:pathLst>
              <a:path w="2866663" h="4085863">
                <a:moveTo>
                  <a:pt x="0" y="0"/>
                </a:moveTo>
                <a:lnTo>
                  <a:pt x="2866663" y="0"/>
                </a:lnTo>
                <a:lnTo>
                  <a:pt x="2866663" y="4085863"/>
                </a:lnTo>
                <a:lnTo>
                  <a:pt x="0" y="4085863"/>
                </a:lnTo>
                <a:close/>
              </a:path>
            </a:pathLst>
          </a:custGeom>
        </p:spPr>
        <p:txBody>
          <a:bodyPr wrap="square">
            <a:noAutofit/>
          </a:bodyPr>
          <a:lstStyle/>
          <a:p>
            <a:endParaRPr lang="en-US" dirty="0"/>
          </a:p>
        </p:txBody>
      </p:sp>
      <p:sp>
        <p:nvSpPr>
          <p:cNvPr id="11" name="Picture Placeholder 10">
            <a:extLst>
              <a:ext uri="{FF2B5EF4-FFF2-40B4-BE49-F238E27FC236}">
                <a16:creationId xmlns:a16="http://schemas.microsoft.com/office/drawing/2014/main" id="{E6512888-89AB-4A4C-A28A-B4019C518561}"/>
              </a:ext>
            </a:extLst>
          </p:cNvPr>
          <p:cNvSpPr>
            <a:spLocks noGrp="1"/>
          </p:cNvSpPr>
          <p:nvPr>
            <p:ph type="pic" sz="quarter" idx="11"/>
          </p:nvPr>
        </p:nvSpPr>
        <p:spPr>
          <a:xfrm>
            <a:off x="4489049" y="1423686"/>
            <a:ext cx="2866663" cy="4085863"/>
          </a:xfrm>
          <a:custGeom>
            <a:avLst/>
            <a:gdLst>
              <a:gd name="connsiteX0" fmla="*/ 0 w 2866663"/>
              <a:gd name="connsiteY0" fmla="*/ 0 h 4085863"/>
              <a:gd name="connsiteX1" fmla="*/ 2866663 w 2866663"/>
              <a:gd name="connsiteY1" fmla="*/ 0 h 4085863"/>
              <a:gd name="connsiteX2" fmla="*/ 2866663 w 2866663"/>
              <a:gd name="connsiteY2" fmla="*/ 4085863 h 4085863"/>
              <a:gd name="connsiteX3" fmla="*/ 0 w 2866663"/>
              <a:gd name="connsiteY3" fmla="*/ 4085863 h 4085863"/>
            </a:gdLst>
            <a:ahLst/>
            <a:cxnLst>
              <a:cxn ang="0">
                <a:pos x="connsiteX0" y="connsiteY0"/>
              </a:cxn>
              <a:cxn ang="0">
                <a:pos x="connsiteX1" y="connsiteY1"/>
              </a:cxn>
              <a:cxn ang="0">
                <a:pos x="connsiteX2" y="connsiteY2"/>
              </a:cxn>
              <a:cxn ang="0">
                <a:pos x="connsiteX3" y="connsiteY3"/>
              </a:cxn>
            </a:cxnLst>
            <a:rect l="l" t="t" r="r" b="b"/>
            <a:pathLst>
              <a:path w="2866663" h="4085863">
                <a:moveTo>
                  <a:pt x="0" y="0"/>
                </a:moveTo>
                <a:lnTo>
                  <a:pt x="2866663" y="0"/>
                </a:lnTo>
                <a:lnTo>
                  <a:pt x="2866663" y="4085863"/>
                </a:lnTo>
                <a:lnTo>
                  <a:pt x="0" y="4085863"/>
                </a:lnTo>
                <a:close/>
              </a:path>
            </a:pathLst>
          </a:custGeom>
        </p:spPr>
        <p:txBody>
          <a:bodyPr wrap="square">
            <a:noAutofit/>
          </a:bodyPr>
          <a:lstStyle/>
          <a:p>
            <a:endParaRPr lang="en-US" dirty="0"/>
          </a:p>
        </p:txBody>
      </p:sp>
      <p:sp>
        <p:nvSpPr>
          <p:cNvPr id="14" name="Picture Placeholder 13">
            <a:extLst>
              <a:ext uri="{FF2B5EF4-FFF2-40B4-BE49-F238E27FC236}">
                <a16:creationId xmlns:a16="http://schemas.microsoft.com/office/drawing/2014/main" id="{1404BF0E-5CD8-4573-A3EC-4627578B7A6D}"/>
              </a:ext>
            </a:extLst>
          </p:cNvPr>
          <p:cNvSpPr>
            <a:spLocks noGrp="1"/>
          </p:cNvSpPr>
          <p:nvPr>
            <p:ph type="pic" sz="quarter" idx="12"/>
          </p:nvPr>
        </p:nvSpPr>
        <p:spPr>
          <a:xfrm>
            <a:off x="7355711" y="1423686"/>
            <a:ext cx="2866663" cy="4085863"/>
          </a:xfrm>
          <a:custGeom>
            <a:avLst/>
            <a:gdLst>
              <a:gd name="connsiteX0" fmla="*/ 0 w 2866663"/>
              <a:gd name="connsiteY0" fmla="*/ 0 h 4085863"/>
              <a:gd name="connsiteX1" fmla="*/ 2866663 w 2866663"/>
              <a:gd name="connsiteY1" fmla="*/ 0 h 4085863"/>
              <a:gd name="connsiteX2" fmla="*/ 2866663 w 2866663"/>
              <a:gd name="connsiteY2" fmla="*/ 4085863 h 4085863"/>
              <a:gd name="connsiteX3" fmla="*/ 0 w 2866663"/>
              <a:gd name="connsiteY3" fmla="*/ 4085863 h 4085863"/>
            </a:gdLst>
            <a:ahLst/>
            <a:cxnLst>
              <a:cxn ang="0">
                <a:pos x="connsiteX0" y="connsiteY0"/>
              </a:cxn>
              <a:cxn ang="0">
                <a:pos x="connsiteX1" y="connsiteY1"/>
              </a:cxn>
              <a:cxn ang="0">
                <a:pos x="connsiteX2" y="connsiteY2"/>
              </a:cxn>
              <a:cxn ang="0">
                <a:pos x="connsiteX3" y="connsiteY3"/>
              </a:cxn>
            </a:cxnLst>
            <a:rect l="l" t="t" r="r" b="b"/>
            <a:pathLst>
              <a:path w="2866663" h="4085863">
                <a:moveTo>
                  <a:pt x="0" y="0"/>
                </a:moveTo>
                <a:lnTo>
                  <a:pt x="2866663" y="0"/>
                </a:lnTo>
                <a:lnTo>
                  <a:pt x="2866663" y="4085863"/>
                </a:lnTo>
                <a:lnTo>
                  <a:pt x="0" y="4085863"/>
                </a:lnTo>
                <a:close/>
              </a:path>
            </a:pathLst>
          </a:custGeom>
        </p:spPr>
        <p:txBody>
          <a:bodyPr wrap="square">
            <a:noAutofit/>
          </a:bodyPr>
          <a:lstStyle/>
          <a:p>
            <a:endParaRPr lang="en-US" dirty="0"/>
          </a:p>
        </p:txBody>
      </p:sp>
    </p:spTree>
    <p:extLst>
      <p:ext uri="{BB962C8B-B14F-4D97-AF65-F5344CB8AC3E}">
        <p14:creationId xmlns:p14="http://schemas.microsoft.com/office/powerpoint/2010/main" val="19655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A3B592F-FC06-4F05-941E-8145E76E4E98}"/>
              </a:ext>
            </a:extLst>
          </p:cNvPr>
          <p:cNvSpPr>
            <a:spLocks noGrp="1"/>
          </p:cNvSpPr>
          <p:nvPr>
            <p:ph type="pic" sz="quarter" idx="10"/>
          </p:nvPr>
        </p:nvSpPr>
        <p:spPr>
          <a:xfrm>
            <a:off x="1392820" y="993556"/>
            <a:ext cx="4703180" cy="4870888"/>
          </a:xfrm>
          <a:custGeom>
            <a:avLst/>
            <a:gdLst>
              <a:gd name="connsiteX0" fmla="*/ 0 w 4703180"/>
              <a:gd name="connsiteY0" fmla="*/ 0 h 4870888"/>
              <a:gd name="connsiteX1" fmla="*/ 4703180 w 4703180"/>
              <a:gd name="connsiteY1" fmla="*/ 0 h 4870888"/>
              <a:gd name="connsiteX2" fmla="*/ 4703180 w 4703180"/>
              <a:gd name="connsiteY2" fmla="*/ 4870888 h 4870888"/>
              <a:gd name="connsiteX3" fmla="*/ 0 w 4703180"/>
              <a:gd name="connsiteY3" fmla="*/ 4870888 h 4870888"/>
            </a:gdLst>
            <a:ahLst/>
            <a:cxnLst>
              <a:cxn ang="0">
                <a:pos x="connsiteX0" y="connsiteY0"/>
              </a:cxn>
              <a:cxn ang="0">
                <a:pos x="connsiteX1" y="connsiteY1"/>
              </a:cxn>
              <a:cxn ang="0">
                <a:pos x="connsiteX2" y="connsiteY2"/>
              </a:cxn>
              <a:cxn ang="0">
                <a:pos x="connsiteX3" y="connsiteY3"/>
              </a:cxn>
            </a:cxnLst>
            <a:rect l="l" t="t" r="r" b="b"/>
            <a:pathLst>
              <a:path w="4703180" h="4870888">
                <a:moveTo>
                  <a:pt x="0" y="0"/>
                </a:moveTo>
                <a:lnTo>
                  <a:pt x="4703180" y="0"/>
                </a:lnTo>
                <a:lnTo>
                  <a:pt x="4703180" y="4870888"/>
                </a:lnTo>
                <a:lnTo>
                  <a:pt x="0" y="4870888"/>
                </a:lnTo>
                <a:close/>
              </a:path>
            </a:pathLst>
          </a:custGeom>
        </p:spPr>
        <p:txBody>
          <a:bodyPr wrap="square">
            <a:noAutofit/>
          </a:bodyPr>
          <a:lstStyle/>
          <a:p>
            <a:endParaRPr lang="en-US" dirty="0"/>
          </a:p>
        </p:txBody>
      </p:sp>
    </p:spTree>
    <p:extLst>
      <p:ext uri="{BB962C8B-B14F-4D97-AF65-F5344CB8AC3E}">
        <p14:creationId xmlns:p14="http://schemas.microsoft.com/office/powerpoint/2010/main" val="390843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C96D618-5256-4908-963C-5D75A1B77CB8}"/>
              </a:ext>
            </a:extLst>
          </p:cNvPr>
          <p:cNvSpPr>
            <a:spLocks noGrp="1"/>
          </p:cNvSpPr>
          <p:nvPr>
            <p:ph type="pic" sz="quarter" idx="10"/>
          </p:nvPr>
        </p:nvSpPr>
        <p:spPr>
          <a:xfrm>
            <a:off x="1452302" y="1643605"/>
            <a:ext cx="7390756" cy="4193847"/>
          </a:xfrm>
          <a:custGeom>
            <a:avLst/>
            <a:gdLst>
              <a:gd name="connsiteX0" fmla="*/ 0 w 7390756"/>
              <a:gd name="connsiteY0" fmla="*/ 0 h 4193847"/>
              <a:gd name="connsiteX1" fmla="*/ 7390756 w 7390756"/>
              <a:gd name="connsiteY1" fmla="*/ 0 h 4193847"/>
              <a:gd name="connsiteX2" fmla="*/ 7390756 w 7390756"/>
              <a:gd name="connsiteY2" fmla="*/ 4193847 h 4193847"/>
              <a:gd name="connsiteX3" fmla="*/ 0 w 7390756"/>
              <a:gd name="connsiteY3" fmla="*/ 4193847 h 4193847"/>
            </a:gdLst>
            <a:ahLst/>
            <a:cxnLst>
              <a:cxn ang="0">
                <a:pos x="connsiteX0" y="connsiteY0"/>
              </a:cxn>
              <a:cxn ang="0">
                <a:pos x="connsiteX1" y="connsiteY1"/>
              </a:cxn>
              <a:cxn ang="0">
                <a:pos x="connsiteX2" y="connsiteY2"/>
              </a:cxn>
              <a:cxn ang="0">
                <a:pos x="connsiteX3" y="connsiteY3"/>
              </a:cxn>
            </a:cxnLst>
            <a:rect l="l" t="t" r="r" b="b"/>
            <a:pathLst>
              <a:path w="7390756" h="4193847">
                <a:moveTo>
                  <a:pt x="0" y="0"/>
                </a:moveTo>
                <a:lnTo>
                  <a:pt x="7390756" y="0"/>
                </a:lnTo>
                <a:lnTo>
                  <a:pt x="7390756" y="4193847"/>
                </a:lnTo>
                <a:lnTo>
                  <a:pt x="0" y="4193847"/>
                </a:lnTo>
                <a:close/>
              </a:path>
            </a:pathLst>
          </a:custGeom>
        </p:spPr>
        <p:txBody>
          <a:bodyPr wrap="square">
            <a:noAutofit/>
          </a:bodyPr>
          <a:lstStyle/>
          <a:p>
            <a:endParaRPr lang="en-US" dirty="0"/>
          </a:p>
        </p:txBody>
      </p:sp>
    </p:spTree>
    <p:extLst>
      <p:ext uri="{BB962C8B-B14F-4D97-AF65-F5344CB8AC3E}">
        <p14:creationId xmlns:p14="http://schemas.microsoft.com/office/powerpoint/2010/main" val="24538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1F327BA-DC1D-4D14-A8CD-6A95AD11D01A}"/>
              </a:ext>
            </a:extLst>
          </p:cNvPr>
          <p:cNvSpPr>
            <a:spLocks noGrp="1"/>
          </p:cNvSpPr>
          <p:nvPr>
            <p:ph type="pic" sz="quarter" idx="10"/>
          </p:nvPr>
        </p:nvSpPr>
        <p:spPr>
          <a:xfrm>
            <a:off x="2" y="2175492"/>
            <a:ext cx="6054070" cy="1737360"/>
          </a:xfrm>
          <a:custGeom>
            <a:avLst/>
            <a:gdLst>
              <a:gd name="connsiteX0" fmla="*/ 0 w 6054070"/>
              <a:gd name="connsiteY0" fmla="*/ 0 h 1737360"/>
              <a:gd name="connsiteX1" fmla="*/ 6054070 w 6054070"/>
              <a:gd name="connsiteY1" fmla="*/ 0 h 1737360"/>
              <a:gd name="connsiteX2" fmla="*/ 6054070 w 6054070"/>
              <a:gd name="connsiteY2" fmla="*/ 1737360 h 1737360"/>
              <a:gd name="connsiteX3" fmla="*/ 0 w 6054070"/>
              <a:gd name="connsiteY3" fmla="*/ 1737360 h 1737360"/>
            </a:gdLst>
            <a:ahLst/>
            <a:cxnLst>
              <a:cxn ang="0">
                <a:pos x="connsiteX0" y="connsiteY0"/>
              </a:cxn>
              <a:cxn ang="0">
                <a:pos x="connsiteX1" y="connsiteY1"/>
              </a:cxn>
              <a:cxn ang="0">
                <a:pos x="connsiteX2" y="connsiteY2"/>
              </a:cxn>
              <a:cxn ang="0">
                <a:pos x="connsiteX3" y="connsiteY3"/>
              </a:cxn>
            </a:cxnLst>
            <a:rect l="l" t="t" r="r" b="b"/>
            <a:pathLst>
              <a:path w="6054070" h="1737360">
                <a:moveTo>
                  <a:pt x="0" y="0"/>
                </a:moveTo>
                <a:lnTo>
                  <a:pt x="6054070" y="0"/>
                </a:lnTo>
                <a:lnTo>
                  <a:pt x="6054070" y="1737360"/>
                </a:lnTo>
                <a:lnTo>
                  <a:pt x="0" y="1737360"/>
                </a:lnTo>
                <a:close/>
              </a:path>
            </a:pathLst>
          </a:custGeom>
        </p:spPr>
        <p:txBody>
          <a:bodyPr wrap="square">
            <a:noAutofit/>
          </a:bodyPr>
          <a:lstStyle/>
          <a:p>
            <a:endParaRPr lang="en-US" dirty="0"/>
          </a:p>
        </p:txBody>
      </p:sp>
      <p:sp>
        <p:nvSpPr>
          <p:cNvPr id="10" name="Picture Placeholder 9">
            <a:extLst>
              <a:ext uri="{FF2B5EF4-FFF2-40B4-BE49-F238E27FC236}">
                <a16:creationId xmlns:a16="http://schemas.microsoft.com/office/drawing/2014/main" id="{097ED846-FDAB-4B70-916F-F2553A587BA6}"/>
              </a:ext>
            </a:extLst>
          </p:cNvPr>
          <p:cNvSpPr>
            <a:spLocks noGrp="1"/>
          </p:cNvSpPr>
          <p:nvPr>
            <p:ph type="pic" sz="quarter" idx="11"/>
          </p:nvPr>
        </p:nvSpPr>
        <p:spPr>
          <a:xfrm>
            <a:off x="6137930" y="3990310"/>
            <a:ext cx="6054070" cy="1737360"/>
          </a:xfrm>
          <a:custGeom>
            <a:avLst/>
            <a:gdLst>
              <a:gd name="connsiteX0" fmla="*/ 0 w 6054070"/>
              <a:gd name="connsiteY0" fmla="*/ 0 h 1737360"/>
              <a:gd name="connsiteX1" fmla="*/ 6054070 w 6054070"/>
              <a:gd name="connsiteY1" fmla="*/ 0 h 1737360"/>
              <a:gd name="connsiteX2" fmla="*/ 6054070 w 6054070"/>
              <a:gd name="connsiteY2" fmla="*/ 1737360 h 1737360"/>
              <a:gd name="connsiteX3" fmla="*/ 0 w 6054070"/>
              <a:gd name="connsiteY3" fmla="*/ 1737360 h 1737360"/>
            </a:gdLst>
            <a:ahLst/>
            <a:cxnLst>
              <a:cxn ang="0">
                <a:pos x="connsiteX0" y="connsiteY0"/>
              </a:cxn>
              <a:cxn ang="0">
                <a:pos x="connsiteX1" y="connsiteY1"/>
              </a:cxn>
              <a:cxn ang="0">
                <a:pos x="connsiteX2" y="connsiteY2"/>
              </a:cxn>
              <a:cxn ang="0">
                <a:pos x="connsiteX3" y="connsiteY3"/>
              </a:cxn>
            </a:cxnLst>
            <a:rect l="l" t="t" r="r" b="b"/>
            <a:pathLst>
              <a:path w="6054070" h="1737360">
                <a:moveTo>
                  <a:pt x="0" y="0"/>
                </a:moveTo>
                <a:lnTo>
                  <a:pt x="6054070" y="0"/>
                </a:lnTo>
                <a:lnTo>
                  <a:pt x="6054070" y="1737360"/>
                </a:lnTo>
                <a:lnTo>
                  <a:pt x="0" y="1737360"/>
                </a:lnTo>
                <a:close/>
              </a:path>
            </a:pathLst>
          </a:custGeom>
        </p:spPr>
        <p:txBody>
          <a:bodyPr wrap="square">
            <a:noAutofit/>
          </a:bodyPr>
          <a:lstStyle/>
          <a:p>
            <a:endParaRPr lang="en-US" dirty="0"/>
          </a:p>
        </p:txBody>
      </p:sp>
    </p:spTree>
    <p:custDataLst>
      <p:tags r:id="rId1"/>
    </p:custDataLst>
    <p:extLst>
      <p:ext uri="{BB962C8B-B14F-4D97-AF65-F5344CB8AC3E}">
        <p14:creationId xmlns:p14="http://schemas.microsoft.com/office/powerpoint/2010/main" val="132031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9_Custom Layout">
    <p:spTree>
      <p:nvGrpSpPr>
        <p:cNvPr id="1" name=""/>
        <p:cNvGrpSpPr/>
        <p:nvPr/>
      </p:nvGrpSpPr>
      <p:grpSpPr>
        <a:xfrm>
          <a:off x="0" y="0"/>
          <a:ext cx="0" cy="0"/>
          <a:chOff x="0" y="0"/>
          <a:chExt cx="0" cy="0"/>
        </a:xfrm>
      </p:grpSpPr>
      <p:sp>
        <p:nvSpPr>
          <p:cNvPr id="2" name="Title 1"/>
          <p:cNvSpPr txBox="1">
            <a:spLocks noGrp="1"/>
          </p:cNvSpPr>
          <p:nvPr>
            <p:ph type="title"/>
          </p:nvPr>
        </p:nvSpPr>
        <p:spPr>
          <a:xfrm>
            <a:off x="4321259" y="177558"/>
            <a:ext cx="3962400" cy="651116"/>
          </a:xfrm>
        </p:spPr>
        <p:txBody>
          <a:bodyPr anchorCtr="1">
            <a:noAutofit/>
          </a:bodyPr>
          <a:lstStyle>
            <a:lvl1pPr algn="ctr">
              <a:defRPr sz="3200"/>
            </a:lvl1pPr>
          </a:lstStyle>
          <a:p>
            <a:pPr lvl="0"/>
            <a:r>
              <a:rPr lang="en-US"/>
              <a:t>Click to edit Master title style</a:t>
            </a:r>
          </a:p>
        </p:txBody>
      </p:sp>
      <p:sp>
        <p:nvSpPr>
          <p:cNvPr id="3" name="Picture Placeholder 3"/>
          <p:cNvSpPr txBox="1">
            <a:spLocks noGrp="1"/>
          </p:cNvSpPr>
          <p:nvPr>
            <p:ph type="pic" idx="4294967295"/>
          </p:nvPr>
        </p:nvSpPr>
        <p:spPr>
          <a:xfrm>
            <a:off x="358859" y="1009653"/>
            <a:ext cx="3832140" cy="4019546"/>
          </a:xfrm>
        </p:spPr>
        <p:txBody>
          <a:bodyPr/>
          <a:lstStyle>
            <a:lvl1pPr>
              <a:defRPr/>
            </a:lvl1pPr>
          </a:lstStyle>
          <a:p>
            <a:pPr lvl="0"/>
            <a:r>
              <a:rPr lang="en-US" dirty="0"/>
              <a:t>Click icon to add picture</a:t>
            </a:r>
          </a:p>
        </p:txBody>
      </p:sp>
      <p:sp>
        <p:nvSpPr>
          <p:cNvPr id="4" name="Picture Placeholder 3"/>
          <p:cNvSpPr txBox="1">
            <a:spLocks noGrp="1"/>
          </p:cNvSpPr>
          <p:nvPr>
            <p:ph type="pic" idx="4294967295"/>
          </p:nvPr>
        </p:nvSpPr>
        <p:spPr>
          <a:xfrm>
            <a:off x="4321259" y="1000126"/>
            <a:ext cx="3832140" cy="4029075"/>
          </a:xfrm>
        </p:spPr>
        <p:txBody>
          <a:bodyPr/>
          <a:lstStyle>
            <a:lvl1pPr>
              <a:defRPr/>
            </a:lvl1pPr>
          </a:lstStyle>
          <a:p>
            <a:pPr lvl="0"/>
            <a:r>
              <a:rPr lang="en-US" dirty="0"/>
              <a:t>Click icon to add picture</a:t>
            </a:r>
          </a:p>
        </p:txBody>
      </p:sp>
      <p:sp>
        <p:nvSpPr>
          <p:cNvPr id="5" name="Picture Placeholder 3"/>
          <p:cNvSpPr txBox="1">
            <a:spLocks noGrp="1"/>
          </p:cNvSpPr>
          <p:nvPr>
            <p:ph type="pic" idx="4294967295"/>
          </p:nvPr>
        </p:nvSpPr>
        <p:spPr>
          <a:xfrm>
            <a:off x="8283659" y="1009653"/>
            <a:ext cx="3628083" cy="4019546"/>
          </a:xfrm>
        </p:spPr>
        <p:txBody>
          <a:bodyPr/>
          <a:lstStyle>
            <a:lvl1pPr>
              <a:defRPr/>
            </a:lvl1pPr>
          </a:lstStyle>
          <a:p>
            <a:pPr lvl="0"/>
            <a:r>
              <a:rPr lang="en-US" dirty="0"/>
              <a:t>Click icon to add picture</a:t>
            </a:r>
          </a:p>
        </p:txBody>
      </p:sp>
    </p:spTree>
    <p:custDataLst>
      <p:tags r:id="rId1"/>
    </p:custDataLst>
    <p:extLst>
      <p:ext uri="{BB962C8B-B14F-4D97-AF65-F5344CB8AC3E}">
        <p14:creationId xmlns:p14="http://schemas.microsoft.com/office/powerpoint/2010/main" val="30887651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endParaRPr lang="en-US" sz="800" dirty="0">
              <a:solidFill>
                <a:srgbClr val="9FA1A4">
                  <a:lumMod val="50000"/>
                </a:srgbClr>
              </a:solidFill>
              <a:latin typeface="Arial" panose="020B0604020202020204"/>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0100" y="6089898"/>
            <a:ext cx="1423276" cy="735734"/>
          </a:xfrm>
          <a:prstGeom prst="rect">
            <a:avLst/>
          </a:prstGeom>
        </p:spPr>
      </p:pic>
    </p:spTree>
    <p:custDataLst>
      <p:tags r:id="rId1"/>
    </p:custDataLst>
    <p:extLst>
      <p:ext uri="{BB962C8B-B14F-4D97-AF65-F5344CB8AC3E}">
        <p14:creationId xmlns:p14="http://schemas.microsoft.com/office/powerpoint/2010/main" val="280729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6197601"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52732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eaLnBrk="0" fontAlgn="base" hangingPunct="0">
              <a:spcBef>
                <a:spcPct val="0"/>
              </a:spcBef>
              <a:spcAft>
                <a:spcPct val="0"/>
              </a:spcAft>
            </a:pPr>
            <a:fld id="{E2B764D5-3AB2-694F-8B89-2C77F41AEE37}" type="slidenum">
              <a:rPr lang="en-US" smtClean="0">
                <a:solidFill>
                  <a:prstClr val="black"/>
                </a:solidFill>
              </a:rPr>
              <a:pPr eaLnBrk="0" fontAlgn="base" hangingPunct="0">
                <a:spcBef>
                  <a:spcPct val="0"/>
                </a:spcBef>
                <a:spcAft>
                  <a:spcPct val="0"/>
                </a:spcAft>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2873083907"/>
      </p:ext>
    </p:extLst>
  </p:cSld>
  <p:clrMapOvr>
    <a:masterClrMapping/>
  </p:clrMapOvr>
  <p:transition advTm="1000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TitleandText_NoBullet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endParaRPr lang="en-US" sz="800" dirty="0">
              <a:solidFill>
                <a:srgbClr val="9FA1A4">
                  <a:lumMod val="50000"/>
                </a:srgbClr>
              </a:solidFill>
              <a:latin typeface="Arial" panose="020B0604020202020204"/>
            </a:endParaRPr>
          </a:p>
        </p:txBody>
      </p:sp>
      <p:sp>
        <p:nvSpPr>
          <p:cNvPr id="2" name="Title 1"/>
          <p:cNvSpPr>
            <a:spLocks noGrp="1"/>
          </p:cNvSpPr>
          <p:nvPr>
            <p:ph type="title" hasCustomPrompt="1"/>
          </p:nvPr>
        </p:nvSpPr>
        <p:spPr>
          <a:xfrm>
            <a:off x="1219200" y="336439"/>
            <a:ext cx="9702800" cy="704962"/>
          </a:xfrm>
        </p:spPr>
        <p:txBody>
          <a:bodyPr>
            <a:normAutofit/>
          </a:bodyPr>
          <a:lstStyle>
            <a:lvl1pPr>
              <a:defRPr sz="4000" baseline="0">
                <a:solidFill>
                  <a:schemeClr val="tx1"/>
                </a:solidFill>
              </a:defRPr>
            </a:lvl1pPr>
          </a:lstStyle>
          <a:p>
            <a:r>
              <a:rPr lang="en-US"/>
              <a:t>Title Text Here</a:t>
            </a:r>
          </a:p>
        </p:txBody>
      </p:sp>
      <p:sp>
        <p:nvSpPr>
          <p:cNvPr id="5" name="Text Placeholder 4"/>
          <p:cNvSpPr>
            <a:spLocks noGrp="1"/>
          </p:cNvSpPr>
          <p:nvPr>
            <p:ph type="body" sz="quarter" idx="12"/>
          </p:nvPr>
        </p:nvSpPr>
        <p:spPr>
          <a:xfrm>
            <a:off x="1219200" y="1235075"/>
            <a:ext cx="9702800" cy="4806950"/>
          </a:xfrm>
        </p:spPr>
        <p:txBody>
          <a:bodyPr/>
          <a:lstStyle>
            <a:lvl1pPr marL="0" indent="0">
              <a:buFontTx/>
              <a:buNone/>
              <a:defRPr/>
            </a:lvl1pPr>
            <a:lvl2pPr marL="502920" indent="0">
              <a:buFontTx/>
              <a:buNone/>
              <a:defRPr/>
            </a:lvl2pPr>
            <a:lvl3pPr marL="960120" indent="0">
              <a:buFontTx/>
              <a:buNone/>
              <a:defRPr/>
            </a:lvl3pPr>
            <a:lvl4pPr marL="1417320" indent="0">
              <a:buFontTx/>
              <a:buNone/>
              <a:defRPr/>
            </a:lvl4pPr>
            <a:lvl5pPr marL="187452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0100" y="6089898"/>
            <a:ext cx="1423276" cy="735734"/>
          </a:xfrm>
          <a:prstGeom prst="rect">
            <a:avLst/>
          </a:prstGeom>
        </p:spPr>
      </p:pic>
    </p:spTree>
    <p:custDataLst>
      <p:tags r:id="rId1"/>
    </p:custDataLst>
    <p:extLst>
      <p:ext uri="{BB962C8B-B14F-4D97-AF65-F5344CB8AC3E}">
        <p14:creationId xmlns:p14="http://schemas.microsoft.com/office/powerpoint/2010/main" val="1380315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solidFill>
                  <a:prstClr val="black">
                    <a:tint val="75000"/>
                  </a:prstClr>
                </a:solidFill>
              </a:rPr>
              <a:pPr/>
              <a:t>12/6/2021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23733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solidFill>
                  <a:prstClr val="black">
                    <a:tint val="75000"/>
                  </a:prstClr>
                </a:solidFill>
              </a:rPr>
              <a:pPr/>
              <a:t>12/6/2021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3749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FC7-1BEA-438E-A0A7-88FF551122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D5F5C0-417B-4A28-8AE9-A79AC74A6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C6257-C490-4059-9E97-16E46673C65A}"/>
              </a:ext>
            </a:extLst>
          </p:cNvPr>
          <p:cNvSpPr>
            <a:spLocks noGrp="1"/>
          </p:cNvSpPr>
          <p:nvPr>
            <p:ph type="dt" sz="half" idx="10"/>
          </p:nvPr>
        </p:nvSpPr>
        <p:spPr/>
        <p:txBody>
          <a:bodyPr/>
          <a:lstStyle/>
          <a:p>
            <a:fld id="{EED1C14C-A143-42F5-B247-D0E800131009}" type="datetimeFigureOut">
              <a:rPr lang="en-US" smtClean="0">
                <a:solidFill>
                  <a:prstClr val="black">
                    <a:tint val="75000"/>
                  </a:prstClr>
                </a:solidFill>
              </a:rPr>
              <a:pPr/>
              <a:t>12/6/2021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A4051CD-74EC-43C1-9F21-D33BD297FC2D}"/>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BC95141-29DC-41BA-BE25-E899055F3178}"/>
              </a:ext>
            </a:extLst>
          </p:cNvPr>
          <p:cNvSpPr>
            <a:spLocks noGrp="1"/>
          </p:cNvSpPr>
          <p:nvPr>
            <p:ph type="sldNum" sz="quarter" idx="12"/>
          </p:nvPr>
        </p:nvSpPr>
        <p:spPr/>
        <p:txBody>
          <a:bodyPr/>
          <a:lstStyle/>
          <a:p>
            <a:fld id="{5B03D32D-F1BC-4E9C-97E1-36CFF5B223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16520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FC21-AE04-4050-80E6-D9DCA4B5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85F7E-EF45-48F7-9E54-C6806D0E9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501F-6ED5-4112-B037-D3E9F8CF2C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E48C-176E-4E60-8CB3-5425169963CD}"/>
              </a:ext>
            </a:extLst>
          </p:cNvPr>
          <p:cNvSpPr>
            <a:spLocks noGrp="1"/>
          </p:cNvSpPr>
          <p:nvPr>
            <p:ph type="dt" sz="half" idx="10"/>
          </p:nvPr>
        </p:nvSpPr>
        <p:spPr/>
        <p:txBody>
          <a:bodyPr/>
          <a:lstStyle/>
          <a:p>
            <a:fld id="{EED1C14C-A143-42F5-B247-D0E800131009}" type="datetimeFigureOut">
              <a:rPr lang="en-US" smtClean="0">
                <a:solidFill>
                  <a:prstClr val="black">
                    <a:tint val="75000"/>
                  </a:prstClr>
                </a:solidFill>
              </a:rPr>
              <a:pPr/>
              <a:t>12/6/2021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5852202B-C929-4B39-AF47-D17C38F868E8}"/>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7DEEEBF3-930A-4A23-810D-C1880E7A6D29}"/>
              </a:ext>
            </a:extLst>
          </p:cNvPr>
          <p:cNvSpPr>
            <a:spLocks noGrp="1"/>
          </p:cNvSpPr>
          <p:nvPr>
            <p:ph type="sldNum" sz="quarter" idx="12"/>
          </p:nvPr>
        </p:nvSpPr>
        <p:spPr/>
        <p:txBody>
          <a:bodyPr/>
          <a:lstStyle/>
          <a:p>
            <a:fld id="{5B03D32D-F1BC-4E9C-97E1-36CFF5B223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83983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8E08-A828-430D-B8A6-7302E570AD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F5402-465C-4E68-BF7E-BFE1177B5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9B917D-5EC9-44FC-B8A7-9ADF4ADC4F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F5D4-E55C-42FF-A7E5-2466DE35B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79A7F-77F4-4169-8D51-2123441998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35923-3BB5-4F33-8E76-56665E95B55A}"/>
              </a:ext>
            </a:extLst>
          </p:cNvPr>
          <p:cNvSpPr>
            <a:spLocks noGrp="1"/>
          </p:cNvSpPr>
          <p:nvPr>
            <p:ph type="dt" sz="half" idx="10"/>
          </p:nvPr>
        </p:nvSpPr>
        <p:spPr/>
        <p:txBody>
          <a:bodyPr/>
          <a:lstStyle/>
          <a:p>
            <a:fld id="{EED1C14C-A143-42F5-B247-D0E800131009}" type="datetimeFigureOut">
              <a:rPr lang="en-US" smtClean="0">
                <a:solidFill>
                  <a:prstClr val="black">
                    <a:tint val="75000"/>
                  </a:prstClr>
                </a:solidFill>
              </a:rPr>
              <a:pPr/>
              <a:t>12/6/2021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FA43FC79-7089-4373-88DC-12501E78201F}"/>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B4E0BEB1-B009-47B7-B159-DE05E615E710}"/>
              </a:ext>
            </a:extLst>
          </p:cNvPr>
          <p:cNvSpPr>
            <a:spLocks noGrp="1"/>
          </p:cNvSpPr>
          <p:nvPr>
            <p:ph type="sldNum" sz="quarter" idx="12"/>
          </p:nvPr>
        </p:nvSpPr>
        <p:spPr/>
        <p:txBody>
          <a:bodyPr/>
          <a:lstStyle/>
          <a:p>
            <a:fld id="{5B03D32D-F1BC-4E9C-97E1-36CFF5B223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43389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solidFill>
                  <a:prstClr val="black">
                    <a:tint val="75000"/>
                  </a:prstClr>
                </a:solidFill>
              </a:rPr>
              <a:pPr/>
              <a:t>12/6/2021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82124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solidFill>
                  <a:prstClr val="black">
                    <a:tint val="75000"/>
                  </a:prstClr>
                </a:solidFill>
              </a:rPr>
              <a:pPr/>
              <a:t>12/6/2021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78299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A56-C315-441C-9002-DFD599AED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57D9A-8037-4B31-951B-4675ADA69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141B-5121-4179-B3F6-529569122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0C32E-3427-4696-A55A-56886EA24AEB}"/>
              </a:ext>
            </a:extLst>
          </p:cNvPr>
          <p:cNvSpPr>
            <a:spLocks noGrp="1"/>
          </p:cNvSpPr>
          <p:nvPr>
            <p:ph type="dt" sz="half" idx="10"/>
          </p:nvPr>
        </p:nvSpPr>
        <p:spPr/>
        <p:txBody>
          <a:bodyPr/>
          <a:lstStyle/>
          <a:p>
            <a:fld id="{EED1C14C-A143-42F5-B247-D0E800131009}" type="datetimeFigureOut">
              <a:rPr lang="en-US" smtClean="0">
                <a:solidFill>
                  <a:prstClr val="black">
                    <a:tint val="75000"/>
                  </a:prstClr>
                </a:solidFill>
              </a:rPr>
              <a:pPr/>
              <a:t>12/6/2021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7DDFE526-7D20-4EC0-9624-E779812957B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C7AA82D7-E462-4060-85D6-85CF55540155}"/>
              </a:ext>
            </a:extLst>
          </p:cNvPr>
          <p:cNvSpPr>
            <a:spLocks noGrp="1"/>
          </p:cNvSpPr>
          <p:nvPr>
            <p:ph type="sldNum" sz="quarter" idx="12"/>
          </p:nvPr>
        </p:nvSpPr>
        <p:spPr/>
        <p:txBody>
          <a:bodyPr/>
          <a:lstStyle/>
          <a:p>
            <a:fld id="{5B03D32D-F1BC-4E9C-97E1-36CFF5B223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638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Tree>
    <p:extLst>
      <p:ext uri="{BB962C8B-B14F-4D97-AF65-F5344CB8AC3E}">
        <p14:creationId xmlns:p14="http://schemas.microsoft.com/office/powerpoint/2010/main" val="36536280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919B-BF68-4590-8CA9-A51BAC0F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4BC1AA-5C68-47DC-BBF0-1E309865E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F81A636-7F9C-43EC-B2F2-6FB3323CB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19410E-A050-4AA2-BC89-EF52EB1C34F6}"/>
              </a:ext>
            </a:extLst>
          </p:cNvPr>
          <p:cNvSpPr>
            <a:spLocks noGrp="1"/>
          </p:cNvSpPr>
          <p:nvPr>
            <p:ph type="dt" sz="half" idx="10"/>
          </p:nvPr>
        </p:nvSpPr>
        <p:spPr/>
        <p:txBody>
          <a:bodyPr/>
          <a:lstStyle/>
          <a:p>
            <a:fld id="{EED1C14C-A143-42F5-B247-D0E800131009}" type="datetimeFigureOut">
              <a:rPr lang="en-US" smtClean="0">
                <a:solidFill>
                  <a:prstClr val="black">
                    <a:tint val="75000"/>
                  </a:prstClr>
                </a:solidFill>
              </a:rPr>
              <a:pPr/>
              <a:t>12/6/2021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B0C23AB0-18A5-4589-926D-C00F68CFEA4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8754EE52-EECA-4C6E-83E9-6382044D356C}"/>
              </a:ext>
            </a:extLst>
          </p:cNvPr>
          <p:cNvSpPr>
            <a:spLocks noGrp="1"/>
          </p:cNvSpPr>
          <p:nvPr>
            <p:ph type="sldNum" sz="quarter" idx="12"/>
          </p:nvPr>
        </p:nvSpPr>
        <p:spPr/>
        <p:txBody>
          <a:bodyPr/>
          <a:lstStyle/>
          <a:p>
            <a:fld id="{5B03D32D-F1BC-4E9C-97E1-36CFF5B223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00888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36FE-B6CA-4D45-A719-6B51F3FF6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9388C-63B0-4DA8-97D0-BEEDCF401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DB0-2A2B-43AC-965A-A9E7E7F741CD}"/>
              </a:ext>
            </a:extLst>
          </p:cNvPr>
          <p:cNvSpPr>
            <a:spLocks noGrp="1"/>
          </p:cNvSpPr>
          <p:nvPr>
            <p:ph type="dt" sz="half" idx="10"/>
          </p:nvPr>
        </p:nvSpPr>
        <p:spPr/>
        <p:txBody>
          <a:bodyPr/>
          <a:lstStyle/>
          <a:p>
            <a:fld id="{EED1C14C-A143-42F5-B247-D0E800131009}" type="datetimeFigureOut">
              <a:rPr lang="en-US" smtClean="0">
                <a:solidFill>
                  <a:prstClr val="black">
                    <a:tint val="75000"/>
                  </a:prstClr>
                </a:solidFill>
              </a:rPr>
              <a:pPr/>
              <a:t>12/6/2021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67DA7C3-2A5B-4BED-A540-9136486CC5B6}"/>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35888E8-31D6-4E51-9228-0D6066FED555}"/>
              </a:ext>
            </a:extLst>
          </p:cNvPr>
          <p:cNvSpPr>
            <a:spLocks noGrp="1"/>
          </p:cNvSpPr>
          <p:nvPr>
            <p:ph type="sldNum" sz="quarter" idx="12"/>
          </p:nvPr>
        </p:nvSpPr>
        <p:spPr/>
        <p:txBody>
          <a:bodyPr/>
          <a:lstStyle/>
          <a:p>
            <a:fld id="{5B03D32D-F1BC-4E9C-97E1-36CFF5B223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3121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010CA-6776-433E-8E25-97899E0828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91E6E-3CF5-4535-B37E-E30058EA28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DEE3-AAA7-4846-8EC6-84B1537C1D74}"/>
              </a:ext>
            </a:extLst>
          </p:cNvPr>
          <p:cNvSpPr>
            <a:spLocks noGrp="1"/>
          </p:cNvSpPr>
          <p:nvPr>
            <p:ph type="dt" sz="half" idx="10"/>
          </p:nvPr>
        </p:nvSpPr>
        <p:spPr/>
        <p:txBody>
          <a:bodyPr/>
          <a:lstStyle/>
          <a:p>
            <a:fld id="{EED1C14C-A143-42F5-B247-D0E800131009}" type="datetimeFigureOut">
              <a:rPr lang="en-US" smtClean="0">
                <a:solidFill>
                  <a:prstClr val="black">
                    <a:tint val="75000"/>
                  </a:prstClr>
                </a:solidFill>
              </a:rPr>
              <a:pPr/>
              <a:t>12/6/2021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001DABD6-6E60-4895-89B1-3604A484D2DD}"/>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9A4D314-6D1C-4A42-A445-B77646B2B295}"/>
              </a:ext>
            </a:extLst>
          </p:cNvPr>
          <p:cNvSpPr>
            <a:spLocks noGrp="1"/>
          </p:cNvSpPr>
          <p:nvPr>
            <p:ph type="sldNum" sz="quarter" idx="12"/>
          </p:nvPr>
        </p:nvSpPr>
        <p:spPr/>
        <p:txBody>
          <a:bodyPr/>
          <a:lstStyle/>
          <a:p>
            <a:fld id="{5B03D32D-F1BC-4E9C-97E1-36CFF5B223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7761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093280"/>
            <a:ext cx="12192000" cy="36475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0" y="1093280"/>
            <a:ext cx="12192000"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0" y="2386093"/>
            <a:ext cx="12192000"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147484" y="6381553"/>
            <a:ext cx="6212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6094430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Content Placeholder 3"/>
          <p:cNvSpPr>
            <a:spLocks noGrp="1"/>
          </p:cNvSpPr>
          <p:nvPr>
            <p:ph sz="half" idx="10"/>
          </p:nvPr>
        </p:nvSpPr>
        <p:spPr>
          <a:xfrm>
            <a:off x="85164" y="1325563"/>
            <a:ext cx="12106835"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7168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8875" y="-5233"/>
            <a:ext cx="12192000" cy="3896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2235" y="0"/>
            <a:ext cx="2209800" cy="2209800"/>
          </a:xfrm>
          <a:prstGeom prst="rect">
            <a:avLst/>
          </a:prstGeom>
        </p:spPr>
      </p:pic>
      <p:sp>
        <p:nvSpPr>
          <p:cNvPr id="9" name="Content Placeholder 8"/>
          <p:cNvSpPr>
            <a:spLocks noGrp="1"/>
          </p:cNvSpPr>
          <p:nvPr>
            <p:ph sz="quarter" idx="11" hasCustomPrompt="1"/>
          </p:nvPr>
        </p:nvSpPr>
        <p:spPr>
          <a:xfrm>
            <a:off x="266207" y="2578645"/>
            <a:ext cx="10556875" cy="1079500"/>
          </a:xfrm>
          <a:prstGeom prst="rect">
            <a:avLst/>
          </a:prstGeom>
        </p:spPr>
        <p:txBody>
          <a:bodyPr/>
          <a:lstStyle>
            <a:lvl1pPr marL="0" indent="0">
              <a:buNone/>
              <a:defRPr sz="4000">
                <a:solidFill>
                  <a:schemeClr val="bg1"/>
                </a:solidFill>
              </a:defRPr>
            </a:lvl1pPr>
          </a:lstStyle>
          <a:p>
            <a:pPr lvl="0"/>
            <a:r>
              <a:rPr lang="en-US"/>
              <a:t>Quote</a:t>
            </a:r>
          </a:p>
        </p:txBody>
      </p:sp>
      <p:sp>
        <p:nvSpPr>
          <p:cNvPr id="11" name="Text Placeholder 10"/>
          <p:cNvSpPr>
            <a:spLocks noGrp="1"/>
          </p:cNvSpPr>
          <p:nvPr>
            <p:ph type="body" sz="quarter" idx="12" hasCustomPrompt="1"/>
          </p:nvPr>
        </p:nvSpPr>
        <p:spPr>
          <a:xfrm>
            <a:off x="266207" y="4046252"/>
            <a:ext cx="11080750"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r>
              <a:rPr lang="en-US" err="1">
                <a:solidFill>
                  <a:schemeClr val="tx1">
                    <a:lumMod val="65000"/>
                    <a:lumOff val="35000"/>
                  </a:schemeClr>
                </a:solidFill>
              </a:rPr>
              <a:t>Nullam</a:t>
            </a:r>
            <a:r>
              <a:rPr lang="en-US">
                <a:solidFill>
                  <a:schemeClr val="tx1">
                    <a:lumMod val="65000"/>
                    <a:lumOff val="35000"/>
                  </a:schemeClr>
                </a:solidFill>
              </a:rPr>
              <a:t> semper, </a:t>
            </a:r>
            <a:r>
              <a:rPr lang="en-US" err="1">
                <a:solidFill>
                  <a:schemeClr val="tx1">
                    <a:lumMod val="65000"/>
                    <a:lumOff val="35000"/>
                  </a:schemeClr>
                </a:solidFill>
              </a:rPr>
              <a:t>sem</a:t>
            </a:r>
            <a:r>
              <a:rPr lang="en-US">
                <a:solidFill>
                  <a:schemeClr val="tx1">
                    <a:lumMod val="65000"/>
                    <a:lumOff val="35000"/>
                  </a:schemeClr>
                </a:solidFill>
              </a:rPr>
              <a:t> a dictum gravida,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laoreet</a:t>
            </a:r>
            <a:r>
              <a:rPr lang="en-US">
                <a:solidFill>
                  <a:schemeClr val="tx1">
                    <a:lumMod val="65000"/>
                    <a:lumOff val="35000"/>
                  </a:schemeClr>
                </a:solidFill>
              </a:rPr>
              <a:t> </a:t>
            </a:r>
            <a:r>
              <a:rPr lang="en-US" err="1">
                <a:solidFill>
                  <a:schemeClr val="tx1">
                    <a:lumMod val="65000"/>
                    <a:lumOff val="35000"/>
                  </a:schemeClr>
                </a:solidFill>
              </a:rPr>
              <a:t>turpis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luctus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massa</a:t>
            </a:r>
            <a:r>
              <a:rPr lang="en-US">
                <a:solidFill>
                  <a:schemeClr val="tx1">
                    <a:lumMod val="65000"/>
                    <a:lumOff val="35000"/>
                  </a:schemeClr>
                </a:solidFill>
              </a:rPr>
              <a:t> vitae diam. </a:t>
            </a:r>
            <a:r>
              <a:rPr lang="en-US" err="1">
                <a:solidFill>
                  <a:schemeClr val="tx1">
                    <a:lumMod val="65000"/>
                    <a:lumOff val="35000"/>
                  </a:schemeClr>
                </a:solidFill>
              </a:rPr>
              <a:t>Nullam</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ligula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mattis</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a:t>
            </a:r>
          </a:p>
          <a:p>
            <a:r>
              <a:rPr lang="en-US" err="1">
                <a:solidFill>
                  <a:schemeClr val="tx1">
                    <a:lumMod val="65000"/>
                    <a:lumOff val="35000"/>
                  </a:schemeClr>
                </a:solidFill>
              </a:rPr>
              <a:t>Donec</a:t>
            </a:r>
            <a:r>
              <a:rPr lang="en-US">
                <a:solidFill>
                  <a:schemeClr val="tx1">
                    <a:lumMod val="65000"/>
                    <a:lumOff val="35000"/>
                  </a:schemeClr>
                </a:solidFill>
              </a:rPr>
              <a:t> </a:t>
            </a:r>
            <a:r>
              <a:rPr lang="en-US" err="1">
                <a:solidFill>
                  <a:schemeClr val="tx1">
                    <a:lumMod val="65000"/>
                    <a:lumOff val="35000"/>
                  </a:schemeClr>
                </a:solidFill>
              </a:rPr>
              <a:t>vestibulum</a:t>
            </a:r>
            <a:r>
              <a:rPr lang="en-US">
                <a:solidFill>
                  <a:schemeClr val="tx1">
                    <a:lumMod val="65000"/>
                    <a:lumOff val="35000"/>
                  </a:schemeClr>
                </a:solidFill>
              </a:rPr>
              <a:t> tempus </a:t>
            </a:r>
            <a:r>
              <a:rPr lang="en-US" err="1">
                <a:solidFill>
                  <a:schemeClr val="tx1">
                    <a:lumMod val="65000"/>
                    <a:lumOff val="35000"/>
                  </a:schemeClr>
                </a:solidFill>
              </a:rPr>
              <a:t>lectus</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venenatis</a:t>
            </a:r>
            <a:r>
              <a:rPr lang="en-US">
                <a:solidFill>
                  <a:schemeClr val="tx1">
                    <a:lumMod val="65000"/>
                    <a:lumOff val="35000"/>
                  </a:schemeClr>
                </a:solidFill>
              </a:rPr>
              <a:t> nisi </a:t>
            </a:r>
            <a:r>
              <a:rPr lang="en-US" err="1">
                <a:solidFill>
                  <a:schemeClr val="tx1">
                    <a:lumMod val="65000"/>
                    <a:lumOff val="35000"/>
                  </a:schemeClr>
                </a:solidFill>
              </a:rPr>
              <a:t>scelerisque</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Vivamus</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 </a:t>
            </a:r>
            <a:r>
              <a:rPr lang="en-US" err="1">
                <a:solidFill>
                  <a:schemeClr val="tx1">
                    <a:lumMod val="65000"/>
                    <a:lumOff val="35000"/>
                  </a:schemeClr>
                </a:solidFill>
              </a:rPr>
              <a:t>pulvinar</a:t>
            </a:r>
            <a:r>
              <a:rPr lang="en-US">
                <a:solidFill>
                  <a:schemeClr val="tx1">
                    <a:lumMod val="65000"/>
                    <a:lumOff val="35000"/>
                  </a:schemeClr>
                </a:solidFill>
              </a:rPr>
              <a:t>, </a:t>
            </a:r>
            <a:r>
              <a:rPr lang="en-US" err="1">
                <a:solidFill>
                  <a:schemeClr val="tx1">
                    <a:lumMod val="65000"/>
                    <a:lumOff val="35000"/>
                  </a:schemeClr>
                </a:solidFill>
              </a:rPr>
              <a:t>pretium</a:t>
            </a:r>
            <a:r>
              <a:rPr lang="en-US">
                <a:solidFill>
                  <a:schemeClr val="tx1">
                    <a:lumMod val="65000"/>
                    <a:lumOff val="35000"/>
                  </a:schemeClr>
                </a:solidFill>
              </a:rPr>
              <a:t> ligula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imperdiet</a:t>
            </a:r>
            <a:r>
              <a:rPr lang="en-US">
                <a:solidFill>
                  <a:schemeClr val="tx1">
                    <a:lumMod val="65000"/>
                    <a:lumOff val="35000"/>
                  </a:schemeClr>
                </a:solidFill>
              </a:rPr>
              <a:t> lacus.</a:t>
            </a:r>
          </a:p>
        </p:txBody>
      </p:sp>
    </p:spTree>
    <p:extLst>
      <p:ext uri="{BB962C8B-B14F-4D97-AF65-F5344CB8AC3E}">
        <p14:creationId xmlns:p14="http://schemas.microsoft.com/office/powerpoint/2010/main" val="33621909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Content Placeholder 3"/>
          <p:cNvSpPr>
            <a:spLocks noGrp="1"/>
          </p:cNvSpPr>
          <p:nvPr>
            <p:ph sz="half" idx="10"/>
          </p:nvPr>
        </p:nvSpPr>
        <p:spPr>
          <a:xfrm>
            <a:off x="838200"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
        <p:nvSpPr>
          <p:cNvPr id="10" name="Content Placeholder 3"/>
          <p:cNvSpPr>
            <a:spLocks noGrp="1"/>
          </p:cNvSpPr>
          <p:nvPr>
            <p:ph sz="half" idx="11"/>
          </p:nvPr>
        </p:nvSpPr>
        <p:spPr>
          <a:xfrm>
            <a:off x="6196013"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Tree>
    <p:extLst>
      <p:ext uri="{BB962C8B-B14F-4D97-AF65-F5344CB8AC3E}">
        <p14:creationId xmlns:p14="http://schemas.microsoft.com/office/powerpoint/2010/main" val="26045103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2258" y="0"/>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6197601"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92694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95327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 Placeholder 9"/>
          <p:cNvSpPr>
            <a:spLocks noGrp="1"/>
          </p:cNvSpPr>
          <p:nvPr>
            <p:ph type="body" sz="quarter" idx="10" hasCustomPrompt="1"/>
          </p:nvPr>
        </p:nvSpPr>
        <p:spPr>
          <a:xfrm>
            <a:off x="277345" y="178921"/>
            <a:ext cx="3389313" cy="681692"/>
          </a:xfrm>
          <a:prstGeom prst="rect">
            <a:avLst/>
          </a:prstGeom>
        </p:spPr>
        <p:txBody>
          <a:bodyPr/>
          <a:lstStyle>
            <a:lvl1pPr marL="0" indent="0">
              <a:buNone/>
              <a:defRPr sz="4000" b="1">
                <a:latin typeface="+mj-lt"/>
              </a:defRPr>
            </a:lvl1pPr>
          </a:lstStyle>
          <a:p>
            <a:pPr lvl="0"/>
            <a:r>
              <a:rPr lang="en-US"/>
              <a:t>AGENDA</a:t>
            </a:r>
          </a:p>
        </p:txBody>
      </p:sp>
    </p:spTree>
    <p:extLst>
      <p:ext uri="{BB962C8B-B14F-4D97-AF65-F5344CB8AC3E}">
        <p14:creationId xmlns:p14="http://schemas.microsoft.com/office/powerpoint/2010/main" val="294326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10" name="Text Placeholder 9"/>
          <p:cNvSpPr>
            <a:spLocks noGrp="1"/>
          </p:cNvSpPr>
          <p:nvPr>
            <p:ph type="body" sz="quarter" idx="10" hasCustomPrompt="1"/>
          </p:nvPr>
        </p:nvSpPr>
        <p:spPr>
          <a:xfrm>
            <a:off x="277345" y="178921"/>
            <a:ext cx="3389313" cy="654798"/>
          </a:xfrm>
          <a:prstGeom prst="rect">
            <a:avLst/>
          </a:prstGeom>
        </p:spPr>
        <p:txBody>
          <a:bodyPr/>
          <a:lstStyle>
            <a:lvl1pPr marL="0" indent="0">
              <a:buNone/>
              <a:defRPr sz="4000" b="1">
                <a:latin typeface="+mj-lt"/>
              </a:defRPr>
            </a:lvl1pPr>
          </a:lstStyle>
          <a:p>
            <a:pPr lvl="0"/>
            <a:r>
              <a:rPr lang="en-US" dirty="0"/>
              <a:t>AGENDA</a:t>
            </a:r>
          </a:p>
        </p:txBody>
      </p:sp>
    </p:spTree>
    <p:extLst>
      <p:ext uri="{BB962C8B-B14F-4D97-AF65-F5344CB8AC3E}">
        <p14:creationId xmlns:p14="http://schemas.microsoft.com/office/powerpoint/2010/main" val="20320162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What we 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7912" y="134952"/>
            <a:ext cx="5649430" cy="1325563"/>
          </a:xfrm>
        </p:spPr>
        <p:txBody>
          <a:bodyPr/>
          <a:lstStyle>
            <a:lvl1pPr algn="ctr">
              <a:defRPr baseline="0">
                <a:solidFill>
                  <a:schemeClr val="tx1">
                    <a:lumMod val="65000"/>
                    <a:lumOff val="35000"/>
                  </a:schemeClr>
                </a:solidFill>
              </a:defRPr>
            </a:lvl1pPr>
          </a:lstStyle>
          <a:p>
            <a:r>
              <a:rPr lang="en-US"/>
              <a:t>CSH: WHAT WE DO</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Oval 6"/>
          <p:cNvSpPr/>
          <p:nvPr userDrawn="1"/>
        </p:nvSpPr>
        <p:spPr>
          <a:xfrm>
            <a:off x="1661652" y="2378479"/>
            <a:ext cx="1543665" cy="1491756"/>
          </a:xfrm>
          <a:prstGeom prst="ellipse">
            <a:avLst/>
          </a:prstGeom>
          <a:solidFill>
            <a:schemeClr val="accent1"/>
          </a:solidFill>
          <a:ln w="28575" cap="flat" cmpd="sng" algn="ctr">
            <a:solidFill>
              <a:schemeClr val="accent1"/>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 name="Rectangle 2"/>
          <p:cNvSpPr/>
          <p:nvPr userDrawn="1"/>
        </p:nvSpPr>
        <p:spPr>
          <a:xfrm>
            <a:off x="985070" y="1156882"/>
            <a:ext cx="1059511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dirty="0">
                <a:ln>
                  <a:noFill/>
                </a:ln>
                <a:solidFill>
                  <a:srgbClr val="626262"/>
                </a:solidFill>
                <a:effectLst/>
                <a:uLnTx/>
                <a:uFillTx/>
                <a:latin typeface="Calibri"/>
                <a:ea typeface="+mn-ea"/>
                <a:cs typeface="+mn-cs"/>
              </a:rPr>
              <a:t>CSH is a touchstone for new ideas and best practices, a collaborative and pragmatic community partner, and an influential advocate for supportive housing</a:t>
            </a:r>
            <a:endParaRPr kumimoji="0" lang="en-US" sz="2400" b="0" i="0" u="none" strike="noStrike" kern="1200" cap="none" spc="-20" normalizeH="0" baseline="0" noProof="0" dirty="0">
              <a:ln>
                <a:noFill/>
              </a:ln>
              <a:solidFill>
                <a:srgbClr val="626262"/>
              </a:solidFill>
              <a:effectLst/>
              <a:uLnTx/>
              <a:uFillTx/>
              <a:latin typeface="Calibri"/>
              <a:ea typeface="+mn-ea"/>
              <a:cs typeface="+mn-cs"/>
            </a:endParaRPr>
          </a:p>
        </p:txBody>
      </p:sp>
      <p:sp>
        <p:nvSpPr>
          <p:cNvPr id="10" name="Oval 9"/>
          <p:cNvSpPr/>
          <p:nvPr userDrawn="1"/>
        </p:nvSpPr>
        <p:spPr>
          <a:xfrm>
            <a:off x="6587360" y="2399072"/>
            <a:ext cx="1573414" cy="1471164"/>
          </a:xfrm>
          <a:prstGeom prst="ellipse">
            <a:avLst/>
          </a:prstGeom>
          <a:solidFill>
            <a:schemeClr val="accent6"/>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1" name="Oval 10"/>
          <p:cNvSpPr/>
          <p:nvPr userDrawn="1"/>
        </p:nvSpPr>
        <p:spPr>
          <a:xfrm>
            <a:off x="4122350" y="2378479"/>
            <a:ext cx="1547978" cy="1491756"/>
          </a:xfrm>
          <a:prstGeom prst="ellipse">
            <a:avLst/>
          </a:prstGeom>
          <a:solidFill>
            <a:schemeClr val="accent5"/>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Oval 11"/>
          <p:cNvSpPr/>
          <p:nvPr userDrawn="1"/>
        </p:nvSpPr>
        <p:spPr>
          <a:xfrm>
            <a:off x="8967019" y="2398143"/>
            <a:ext cx="1633329" cy="1472092"/>
          </a:xfrm>
          <a:prstGeom prst="ellipse">
            <a:avLst/>
          </a:prstGeom>
          <a:solidFill>
            <a:schemeClr val="accent4"/>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Rectangle 12"/>
          <p:cNvSpPr/>
          <p:nvPr userDrawn="1"/>
        </p:nvSpPr>
        <p:spPr>
          <a:xfrm>
            <a:off x="889754" y="4203636"/>
            <a:ext cx="323259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dirty="0">
                <a:ln>
                  <a:noFill/>
                </a:ln>
                <a:solidFill>
                  <a:srgbClr val="626262"/>
                </a:solidFill>
                <a:effectLst/>
                <a:uLnTx/>
                <a:uFillTx/>
                <a:latin typeface="Calibri"/>
                <a:ea typeface="+mn-ea"/>
                <a:cs typeface="+mn-cs"/>
              </a:rPr>
              <a:t>TRAINING AND EDUCATION</a:t>
            </a:r>
            <a:endParaRPr kumimoji="0" lang="en-US" sz="2400" b="0" i="0" u="none" strike="noStrike" kern="1200" cap="none" spc="-20" normalizeH="0" baseline="0" noProof="0" dirty="0">
              <a:ln>
                <a:noFill/>
              </a:ln>
              <a:solidFill>
                <a:srgbClr val="626262"/>
              </a:solidFill>
              <a:effectLst/>
              <a:uLnTx/>
              <a:uFillTx/>
              <a:latin typeface="Calibri"/>
              <a:ea typeface="+mn-ea"/>
              <a:cs typeface="+mn-cs"/>
            </a:endParaRPr>
          </a:p>
        </p:txBody>
      </p:sp>
      <p:sp>
        <p:nvSpPr>
          <p:cNvPr id="14" name="Rectangle 13"/>
          <p:cNvSpPr/>
          <p:nvPr userDrawn="1"/>
        </p:nvSpPr>
        <p:spPr>
          <a:xfrm>
            <a:off x="335476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dirty="0">
                <a:ln>
                  <a:noFill/>
                </a:ln>
                <a:solidFill>
                  <a:srgbClr val="626262"/>
                </a:solidFill>
                <a:effectLst/>
                <a:uLnTx/>
                <a:uFillTx/>
                <a:latin typeface="Calibri"/>
                <a:ea typeface="+mn-ea"/>
                <a:cs typeface="+mn-cs"/>
              </a:rPr>
              <a:t>LENDING</a:t>
            </a:r>
            <a:endParaRPr kumimoji="0" lang="en-US" sz="2400" b="0" i="0" u="none" strike="noStrike" kern="1200" cap="none" spc="-20" normalizeH="0" baseline="0" noProof="0" dirty="0">
              <a:ln>
                <a:noFill/>
              </a:ln>
              <a:solidFill>
                <a:srgbClr val="626262"/>
              </a:solidFill>
              <a:effectLst/>
              <a:uLnTx/>
              <a:uFillTx/>
              <a:latin typeface="Calibri"/>
              <a:ea typeface="+mn-ea"/>
              <a:cs typeface="+mn-cs"/>
            </a:endParaRPr>
          </a:p>
        </p:txBody>
      </p:sp>
      <p:sp>
        <p:nvSpPr>
          <p:cNvPr id="15" name="Rectangle 14"/>
          <p:cNvSpPr/>
          <p:nvPr userDrawn="1"/>
        </p:nvSpPr>
        <p:spPr>
          <a:xfrm>
            <a:off x="581977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dirty="0">
                <a:ln>
                  <a:noFill/>
                </a:ln>
                <a:solidFill>
                  <a:srgbClr val="626262"/>
                </a:solidFill>
                <a:effectLst/>
                <a:uLnTx/>
                <a:uFillTx/>
                <a:latin typeface="Calibri"/>
                <a:ea typeface="+mn-ea"/>
                <a:cs typeface="+mn-cs"/>
              </a:rPr>
              <a:t>POLICY REFORM</a:t>
            </a:r>
            <a:endParaRPr kumimoji="0" lang="en-US" sz="2400" b="0" i="0" u="none" strike="noStrike" kern="1200" cap="none" spc="-20" normalizeH="0" baseline="0" noProof="0" dirty="0">
              <a:ln>
                <a:noFill/>
              </a:ln>
              <a:solidFill>
                <a:srgbClr val="626262"/>
              </a:solidFill>
              <a:effectLst/>
              <a:uLnTx/>
              <a:uFillTx/>
              <a:latin typeface="Calibri"/>
              <a:ea typeface="+mn-ea"/>
              <a:cs typeface="+mn-cs"/>
            </a:endParaRPr>
          </a:p>
        </p:txBody>
      </p:sp>
      <p:sp>
        <p:nvSpPr>
          <p:cNvPr id="16" name="Rectangle 15"/>
          <p:cNvSpPr/>
          <p:nvPr userDrawn="1"/>
        </p:nvSpPr>
        <p:spPr>
          <a:xfrm>
            <a:off x="8363441" y="4203636"/>
            <a:ext cx="323259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dirty="0">
                <a:ln>
                  <a:noFill/>
                </a:ln>
                <a:solidFill>
                  <a:srgbClr val="626262"/>
                </a:solidFill>
                <a:effectLst/>
                <a:uLnTx/>
                <a:uFillTx/>
                <a:latin typeface="Calibri"/>
                <a:ea typeface="+mn-ea"/>
                <a:cs typeface="+mn-cs"/>
              </a:rPr>
              <a:t>CONSULTING &amp; TECHNICAL</a:t>
            </a:r>
          </a:p>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dirty="0">
                <a:ln>
                  <a:noFill/>
                </a:ln>
                <a:solidFill>
                  <a:srgbClr val="626262"/>
                </a:solidFill>
                <a:effectLst/>
                <a:uLnTx/>
                <a:uFillTx/>
                <a:latin typeface="Calibri"/>
                <a:ea typeface="+mn-ea"/>
                <a:cs typeface="+mn-cs"/>
              </a:rPr>
              <a:t> ASSISTANCE</a:t>
            </a:r>
            <a:endParaRPr kumimoji="0" lang="en-US" sz="2400" b="0" i="0" u="none" strike="noStrike" kern="1200" cap="none" spc="-20" normalizeH="0" baseline="0" noProof="0" dirty="0">
              <a:ln>
                <a:noFill/>
              </a:ln>
              <a:solidFill>
                <a:srgbClr val="626262"/>
              </a:solidFill>
              <a:effectLst/>
              <a:uLnTx/>
              <a:uFillTx/>
              <a:latin typeface="Calibri"/>
              <a:ea typeface="+mn-ea"/>
              <a:cs typeface="+mn-cs"/>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3884" y="2486157"/>
            <a:ext cx="1219200" cy="12192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477" y="2463427"/>
            <a:ext cx="1219200" cy="121920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56473" y="2453595"/>
            <a:ext cx="1219200" cy="1219200"/>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93162" y="2515178"/>
            <a:ext cx="1219200" cy="1219200"/>
          </a:xfrm>
          <a:prstGeom prst="rect">
            <a:avLst/>
          </a:prstGeom>
        </p:spPr>
      </p:pic>
    </p:spTree>
    <p:extLst>
      <p:ext uri="{BB962C8B-B14F-4D97-AF65-F5344CB8AC3E}">
        <p14:creationId xmlns:p14="http://schemas.microsoft.com/office/powerpoint/2010/main" val="3168198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628654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0" y="0"/>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6" name="Rectangle 5"/>
          <p:cNvSpPr/>
          <p:nvPr userDrawn="1"/>
        </p:nvSpPr>
        <p:spPr>
          <a:xfrm>
            <a:off x="0" y="3836894"/>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4349" y="6278783"/>
            <a:ext cx="1060260" cy="459934"/>
          </a:xfrm>
          <a:prstGeom prst="rect">
            <a:avLst/>
          </a:prstGeom>
        </p:spPr>
      </p:pic>
      <p:sp>
        <p:nvSpPr>
          <p:cNvPr id="9" name="Footer Placeholder 4"/>
          <p:cNvSpPr txBox="1">
            <a:spLocks/>
          </p:cNvSpPr>
          <p:nvPr userDrawn="1"/>
        </p:nvSpPr>
        <p:spPr>
          <a:xfrm>
            <a:off x="712839" y="6428065"/>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0" y="1634352"/>
            <a:ext cx="12192000" cy="1325563"/>
          </a:xfrm>
        </p:spPr>
        <p:txBody>
          <a:bodyPr/>
          <a:lstStyle>
            <a:lvl1pPr algn="ctr">
              <a:defRPr>
                <a:solidFill>
                  <a:schemeClr val="bg1"/>
                </a:solidFill>
              </a:defRPr>
            </a:lvl1pPr>
          </a:lstStyle>
          <a:p>
            <a:r>
              <a:rPr lang="en-US"/>
              <a:t>CLICK TO EDIT MASTER TITLE STYLE</a:t>
            </a:r>
          </a:p>
        </p:txBody>
      </p:sp>
      <p:sp>
        <p:nvSpPr>
          <p:cNvPr id="15" name="Text Placeholder 13"/>
          <p:cNvSpPr>
            <a:spLocks noGrp="1"/>
          </p:cNvSpPr>
          <p:nvPr>
            <p:ph type="body" sz="quarter" idx="10" hasCustomPrompt="1"/>
          </p:nvPr>
        </p:nvSpPr>
        <p:spPr>
          <a:xfrm>
            <a:off x="1" y="3129777"/>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19030335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ection Gree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0" y="0"/>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6" name="Rectangle 5"/>
          <p:cNvSpPr/>
          <p:nvPr userDrawn="1"/>
        </p:nvSpPr>
        <p:spPr>
          <a:xfrm>
            <a:off x="0" y="3836894"/>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6070" y="6308945"/>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0" y="1558877"/>
            <a:ext cx="121920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1" y="3156672"/>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22763342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Section Purpl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0" y="0"/>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6" name="Rectangle 5"/>
          <p:cNvSpPr/>
          <p:nvPr userDrawn="1"/>
        </p:nvSpPr>
        <p:spPr>
          <a:xfrm>
            <a:off x="0" y="3836894"/>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6070" y="6238288"/>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0" y="1634352"/>
            <a:ext cx="121920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1" y="3141102"/>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4086034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ject Boxes">
    <p:spTree>
      <p:nvGrpSpPr>
        <p:cNvPr id="1" name=""/>
        <p:cNvGrpSpPr/>
        <p:nvPr/>
      </p:nvGrpSpPr>
      <p:grpSpPr>
        <a:xfrm>
          <a:off x="0" y="0"/>
          <a:ext cx="0" cy="0"/>
          <a:chOff x="0" y="0"/>
          <a:chExt cx="0" cy="0"/>
        </a:xfrm>
      </p:grpSpPr>
      <p:sp>
        <p:nvSpPr>
          <p:cNvPr id="2" name="Title 1"/>
          <p:cNvSpPr>
            <a:spLocks noGrp="1"/>
          </p:cNvSpPr>
          <p:nvPr>
            <p:ph type="title"/>
          </p:nvPr>
        </p:nvSpPr>
        <p:spPr>
          <a:xfrm>
            <a:off x="206188" y="0"/>
            <a:ext cx="11985812"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838200" y="2815683"/>
            <a:ext cx="2442883" cy="2170113"/>
          </a:xfrm>
          <a:prstGeom prst="rect">
            <a:avLst/>
          </a:prstGeom>
        </p:spPr>
        <p:txBody>
          <a:bodyPr/>
          <a:lstStyle>
            <a:lvl1pPr marL="0" indent="0">
              <a:buNone/>
              <a:defRPr/>
            </a:lvl1pPr>
          </a:lstStyle>
          <a:p>
            <a:endParaRPr lang="en-US" dirty="0"/>
          </a:p>
        </p:txBody>
      </p:sp>
      <p:sp>
        <p:nvSpPr>
          <p:cNvPr id="13" name="Picture Placeholder 16"/>
          <p:cNvSpPr>
            <a:spLocks noGrp="1"/>
          </p:cNvSpPr>
          <p:nvPr>
            <p:ph type="pic" sz="quarter" idx="12"/>
          </p:nvPr>
        </p:nvSpPr>
        <p:spPr>
          <a:xfrm>
            <a:off x="6499412" y="2776826"/>
            <a:ext cx="2442883" cy="2170113"/>
          </a:xfrm>
          <a:prstGeom prst="rect">
            <a:avLst/>
          </a:prstGeom>
        </p:spPr>
        <p:txBody>
          <a:bodyPr/>
          <a:lstStyle>
            <a:lvl1pPr marL="0" indent="0">
              <a:buNone/>
              <a:defRPr/>
            </a:lvl1pPr>
          </a:lstStyle>
          <a:p>
            <a:endParaRPr lang="en-US" dirty="0"/>
          </a:p>
        </p:txBody>
      </p:sp>
      <p:sp>
        <p:nvSpPr>
          <p:cNvPr id="10" name="Text Placeholder 10"/>
          <p:cNvSpPr>
            <a:spLocks noGrp="1"/>
          </p:cNvSpPr>
          <p:nvPr>
            <p:ph type="body" sz="quarter" idx="13" hasCustomPrompt="1"/>
          </p:nvPr>
        </p:nvSpPr>
        <p:spPr>
          <a:xfrm>
            <a:off x="3433483" y="3108994"/>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4" name="Text Placeholder 10"/>
          <p:cNvSpPr>
            <a:spLocks noGrp="1"/>
          </p:cNvSpPr>
          <p:nvPr>
            <p:ph type="body" sz="quarter" idx="14" hasCustomPrompt="1"/>
          </p:nvPr>
        </p:nvSpPr>
        <p:spPr>
          <a:xfrm>
            <a:off x="9103658" y="305229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5" name="Text Placeholder 10"/>
          <p:cNvSpPr>
            <a:spLocks noGrp="1"/>
          </p:cNvSpPr>
          <p:nvPr>
            <p:ph type="body" sz="quarter" idx="15" hasCustomPrompt="1"/>
          </p:nvPr>
        </p:nvSpPr>
        <p:spPr>
          <a:xfrm>
            <a:off x="3433483" y="2765628"/>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7" name="Text Placeholder 10"/>
          <p:cNvSpPr>
            <a:spLocks noGrp="1"/>
          </p:cNvSpPr>
          <p:nvPr>
            <p:ph type="body" sz="quarter" idx="16" hasCustomPrompt="1"/>
          </p:nvPr>
        </p:nvSpPr>
        <p:spPr>
          <a:xfrm>
            <a:off x="9103658" y="2715001"/>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26925593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a:xfrm>
            <a:off x="179294" y="0"/>
            <a:ext cx="12012706"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triped Right Arrow 3"/>
          <p:cNvSpPr/>
          <p:nvPr userDrawn="1"/>
        </p:nvSpPr>
        <p:spPr>
          <a:xfrm>
            <a:off x="332815" y="2151984"/>
            <a:ext cx="11705663" cy="25605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13" name="Text Placeholder 10"/>
          <p:cNvSpPr>
            <a:spLocks noGrp="1"/>
          </p:cNvSpPr>
          <p:nvPr>
            <p:ph type="body" sz="quarter" idx="13" hasCustomPrompt="1"/>
          </p:nvPr>
        </p:nvSpPr>
        <p:spPr>
          <a:xfrm>
            <a:off x="820271"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0" name="Text Placeholder 10"/>
          <p:cNvSpPr>
            <a:spLocks noGrp="1"/>
          </p:cNvSpPr>
          <p:nvPr>
            <p:ph type="body" sz="quarter" idx="15" hasCustomPrompt="1"/>
          </p:nvPr>
        </p:nvSpPr>
        <p:spPr>
          <a:xfrm>
            <a:off x="820271"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1" name="Text Placeholder 10"/>
          <p:cNvSpPr>
            <a:spLocks noGrp="1"/>
          </p:cNvSpPr>
          <p:nvPr>
            <p:ph type="body" sz="quarter" idx="16" hasCustomPrompt="1"/>
          </p:nvPr>
        </p:nvSpPr>
        <p:spPr>
          <a:xfrm>
            <a:off x="319591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2" name="Text Placeholder 10"/>
          <p:cNvSpPr>
            <a:spLocks noGrp="1"/>
          </p:cNvSpPr>
          <p:nvPr>
            <p:ph type="body" sz="quarter" idx="17" hasCustomPrompt="1"/>
          </p:nvPr>
        </p:nvSpPr>
        <p:spPr>
          <a:xfrm>
            <a:off x="319591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8" hasCustomPrompt="1"/>
          </p:nvPr>
        </p:nvSpPr>
        <p:spPr>
          <a:xfrm>
            <a:off x="5661213"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4" name="Text Placeholder 10"/>
          <p:cNvSpPr>
            <a:spLocks noGrp="1"/>
          </p:cNvSpPr>
          <p:nvPr>
            <p:ph type="body" sz="quarter" idx="19" hasCustomPrompt="1"/>
          </p:nvPr>
        </p:nvSpPr>
        <p:spPr>
          <a:xfrm>
            <a:off x="5661213"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20" hasCustomPrompt="1"/>
          </p:nvPr>
        </p:nvSpPr>
        <p:spPr>
          <a:xfrm>
            <a:off x="812650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6" name="Text Placeholder 10"/>
          <p:cNvSpPr>
            <a:spLocks noGrp="1"/>
          </p:cNvSpPr>
          <p:nvPr>
            <p:ph type="body" sz="quarter" idx="21" hasCustomPrompt="1"/>
          </p:nvPr>
        </p:nvSpPr>
        <p:spPr>
          <a:xfrm>
            <a:off x="812650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custDataLst>
      <p:tags r:id="rId1"/>
    </p:custDataLst>
    <p:extLst>
      <p:ext uri="{BB962C8B-B14F-4D97-AF65-F5344CB8AC3E}">
        <p14:creationId xmlns:p14="http://schemas.microsoft.com/office/powerpoint/2010/main" val="866665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61365" y="0"/>
            <a:ext cx="12030634"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2896720" y="1550691"/>
            <a:ext cx="2442883" cy="2170113"/>
          </a:xfrm>
          <a:prstGeom prst="rect">
            <a:avLst/>
          </a:prstGeom>
        </p:spPr>
        <p:txBody>
          <a:bodyPr/>
          <a:lstStyle>
            <a:lvl1pPr marL="0" indent="0">
              <a:buNone/>
              <a:defRPr/>
            </a:lvl1pPr>
          </a:lstStyle>
          <a:p>
            <a:endParaRPr lang="en-US" dirty="0"/>
          </a:p>
        </p:txBody>
      </p:sp>
      <p:sp>
        <p:nvSpPr>
          <p:cNvPr id="13" name="Picture Placeholder 16"/>
          <p:cNvSpPr>
            <a:spLocks noGrp="1"/>
          </p:cNvSpPr>
          <p:nvPr>
            <p:ph type="pic" sz="quarter" idx="12"/>
          </p:nvPr>
        </p:nvSpPr>
        <p:spPr>
          <a:xfrm>
            <a:off x="7214349" y="1564608"/>
            <a:ext cx="2442883" cy="2170113"/>
          </a:xfrm>
          <a:prstGeom prst="rect">
            <a:avLst/>
          </a:prstGeom>
        </p:spPr>
        <p:txBody>
          <a:bodyPr/>
          <a:lstStyle>
            <a:lvl1pPr marL="0" indent="0">
              <a:buNone/>
              <a:defRPr/>
            </a:lvl1pPr>
          </a:lstStyle>
          <a:p>
            <a:endParaRPr lang="en-US" dirty="0"/>
          </a:p>
        </p:txBody>
      </p:sp>
      <p:sp>
        <p:nvSpPr>
          <p:cNvPr id="15" name="Picture Placeholder 16"/>
          <p:cNvSpPr>
            <a:spLocks noGrp="1"/>
          </p:cNvSpPr>
          <p:nvPr>
            <p:ph type="pic" sz="quarter" idx="13"/>
          </p:nvPr>
        </p:nvSpPr>
        <p:spPr>
          <a:xfrm>
            <a:off x="2896720" y="4052711"/>
            <a:ext cx="2442883" cy="2170113"/>
          </a:xfrm>
          <a:prstGeom prst="rect">
            <a:avLst/>
          </a:prstGeom>
        </p:spPr>
        <p:txBody>
          <a:bodyPr/>
          <a:lstStyle>
            <a:lvl1pPr marL="0" indent="0">
              <a:buNone/>
              <a:defRPr/>
            </a:lvl1pPr>
          </a:lstStyle>
          <a:p>
            <a:endParaRPr lang="en-US" dirty="0"/>
          </a:p>
        </p:txBody>
      </p:sp>
      <p:sp>
        <p:nvSpPr>
          <p:cNvPr id="16" name="Picture Placeholder 16"/>
          <p:cNvSpPr>
            <a:spLocks noGrp="1"/>
          </p:cNvSpPr>
          <p:nvPr>
            <p:ph type="pic" sz="quarter" idx="14"/>
          </p:nvPr>
        </p:nvSpPr>
        <p:spPr>
          <a:xfrm>
            <a:off x="7196422" y="4089881"/>
            <a:ext cx="2442883" cy="2170113"/>
          </a:xfrm>
          <a:prstGeom prst="rect">
            <a:avLst/>
          </a:prstGeom>
        </p:spPr>
        <p:txBody>
          <a:bodyPr/>
          <a:lstStyle>
            <a:lvl1pPr marL="0" indent="0">
              <a:buNone/>
              <a:defRPr/>
            </a:lvl1pPr>
          </a:lstStyle>
          <a:p>
            <a:endParaRPr lang="en-US" dirty="0"/>
          </a:p>
        </p:txBody>
      </p:sp>
      <p:cxnSp>
        <p:nvCxnSpPr>
          <p:cNvPr id="5" name="Straight Connector 4"/>
          <p:cNvCxnSpPr/>
          <p:nvPr userDrawn="1"/>
        </p:nvCxnSpPr>
        <p:spPr>
          <a:xfrm>
            <a:off x="6232713" y="1550691"/>
            <a:ext cx="21289" cy="4638459"/>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3303492" y="3890478"/>
            <a:ext cx="6353740" cy="0"/>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10"/>
          <p:cNvSpPr>
            <a:spLocks noGrp="1"/>
          </p:cNvSpPr>
          <p:nvPr>
            <p:ph type="body" sz="quarter" idx="15" hasCustomPrompt="1"/>
          </p:nvPr>
        </p:nvSpPr>
        <p:spPr>
          <a:xfrm>
            <a:off x="1791823" y="234720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8" name="Text Placeholder 10"/>
          <p:cNvSpPr>
            <a:spLocks noGrp="1"/>
          </p:cNvSpPr>
          <p:nvPr>
            <p:ph type="body" sz="quarter" idx="16" hasCustomPrompt="1"/>
          </p:nvPr>
        </p:nvSpPr>
        <p:spPr>
          <a:xfrm>
            <a:off x="1791823" y="464469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9" name="Text Placeholder 10"/>
          <p:cNvSpPr>
            <a:spLocks noGrp="1"/>
          </p:cNvSpPr>
          <p:nvPr>
            <p:ph type="body" sz="quarter" idx="17" hasCustomPrompt="1"/>
          </p:nvPr>
        </p:nvSpPr>
        <p:spPr>
          <a:xfrm>
            <a:off x="9883588" y="2268906"/>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0" name="Text Placeholder 10"/>
          <p:cNvSpPr>
            <a:spLocks noGrp="1"/>
          </p:cNvSpPr>
          <p:nvPr>
            <p:ph type="body" sz="quarter" idx="18" hasCustomPrompt="1"/>
          </p:nvPr>
        </p:nvSpPr>
        <p:spPr>
          <a:xfrm>
            <a:off x="9883587" y="4707046"/>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35738278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Subject Boxes Add or Icon">
    <p:spTree>
      <p:nvGrpSpPr>
        <p:cNvPr id="1" name=""/>
        <p:cNvGrpSpPr/>
        <p:nvPr/>
      </p:nvGrpSpPr>
      <p:grpSpPr>
        <a:xfrm>
          <a:off x="0" y="0"/>
          <a:ext cx="0" cy="0"/>
          <a:chOff x="0" y="0"/>
          <a:chExt cx="0" cy="0"/>
        </a:xfrm>
      </p:grpSpPr>
      <p:sp>
        <p:nvSpPr>
          <p:cNvPr id="2" name="Title 1"/>
          <p:cNvSpPr>
            <a:spLocks noGrp="1"/>
          </p:cNvSpPr>
          <p:nvPr>
            <p:ph type="title"/>
          </p:nvPr>
        </p:nvSpPr>
        <p:spPr>
          <a:xfrm>
            <a:off x="143434" y="7617"/>
            <a:ext cx="12048565"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1421810" y="1515516"/>
            <a:ext cx="2250142" cy="1263042"/>
          </a:xfrm>
          <a:prstGeom prst="rect">
            <a:avLst/>
          </a:prstGeom>
        </p:spPr>
        <p:txBody>
          <a:bodyPr/>
          <a:lstStyle>
            <a:lvl1pPr marL="0" indent="0">
              <a:buNone/>
              <a:defRPr/>
            </a:lvl1pPr>
          </a:lstStyle>
          <a:p>
            <a:endParaRPr lang="en-US" dirty="0"/>
          </a:p>
        </p:txBody>
      </p:sp>
      <p:sp>
        <p:nvSpPr>
          <p:cNvPr id="15" name="Picture Placeholder 16"/>
          <p:cNvSpPr>
            <a:spLocks noGrp="1"/>
          </p:cNvSpPr>
          <p:nvPr>
            <p:ph type="pic" sz="quarter" idx="12"/>
          </p:nvPr>
        </p:nvSpPr>
        <p:spPr>
          <a:xfrm>
            <a:off x="3765175" y="1515516"/>
            <a:ext cx="2239282" cy="1263042"/>
          </a:xfrm>
          <a:prstGeom prst="rect">
            <a:avLst/>
          </a:prstGeom>
        </p:spPr>
        <p:txBody>
          <a:bodyPr/>
          <a:lstStyle>
            <a:lvl1pPr marL="0" indent="0">
              <a:buNone/>
              <a:defRPr/>
            </a:lvl1pPr>
          </a:lstStyle>
          <a:p>
            <a:endParaRPr lang="en-US" dirty="0"/>
          </a:p>
        </p:txBody>
      </p:sp>
      <p:sp>
        <p:nvSpPr>
          <p:cNvPr id="18" name="Picture Placeholder 16"/>
          <p:cNvSpPr>
            <a:spLocks noGrp="1"/>
          </p:cNvSpPr>
          <p:nvPr>
            <p:ph type="pic" sz="quarter" idx="13"/>
          </p:nvPr>
        </p:nvSpPr>
        <p:spPr>
          <a:xfrm>
            <a:off x="6131793" y="1513946"/>
            <a:ext cx="2098302" cy="1263042"/>
          </a:xfrm>
          <a:prstGeom prst="rect">
            <a:avLst/>
          </a:prstGeom>
        </p:spPr>
        <p:txBody>
          <a:bodyPr/>
          <a:lstStyle>
            <a:lvl1pPr marL="0" indent="0">
              <a:buNone/>
              <a:defRPr/>
            </a:lvl1pPr>
          </a:lstStyle>
          <a:p>
            <a:endParaRPr lang="en-US" dirty="0"/>
          </a:p>
        </p:txBody>
      </p:sp>
      <p:sp>
        <p:nvSpPr>
          <p:cNvPr id="21" name="Picture Placeholder 16"/>
          <p:cNvSpPr>
            <a:spLocks noGrp="1"/>
          </p:cNvSpPr>
          <p:nvPr>
            <p:ph type="pic" sz="quarter" idx="14"/>
          </p:nvPr>
        </p:nvSpPr>
        <p:spPr>
          <a:xfrm>
            <a:off x="8368769" y="1515516"/>
            <a:ext cx="2332505" cy="1263042"/>
          </a:xfrm>
          <a:prstGeom prst="rect">
            <a:avLst/>
          </a:prstGeom>
        </p:spPr>
        <p:txBody>
          <a:bodyPr/>
          <a:lstStyle>
            <a:lvl1pPr marL="0" indent="0">
              <a:buNone/>
              <a:defRPr/>
            </a:lvl1pPr>
          </a:lstStyle>
          <a:p>
            <a:endParaRPr lang="en-US" dirty="0"/>
          </a:p>
        </p:txBody>
      </p:sp>
      <p:sp>
        <p:nvSpPr>
          <p:cNvPr id="22" name="Text Placeholder 10"/>
          <p:cNvSpPr>
            <a:spLocks noGrp="1"/>
          </p:cNvSpPr>
          <p:nvPr>
            <p:ph type="body" sz="quarter" idx="15" hasCustomPrompt="1"/>
          </p:nvPr>
        </p:nvSpPr>
        <p:spPr>
          <a:xfrm>
            <a:off x="1421810" y="2885713"/>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6" hasCustomPrompt="1"/>
          </p:nvPr>
        </p:nvSpPr>
        <p:spPr>
          <a:xfrm>
            <a:off x="3754315" y="2935673"/>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7" hasCustomPrompt="1"/>
          </p:nvPr>
        </p:nvSpPr>
        <p:spPr>
          <a:xfrm>
            <a:off x="6118628" y="292241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18" hasCustomPrompt="1"/>
          </p:nvPr>
        </p:nvSpPr>
        <p:spPr>
          <a:xfrm>
            <a:off x="8426568" y="2935673"/>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7" name="Text Placeholder 10"/>
          <p:cNvSpPr>
            <a:spLocks noGrp="1"/>
          </p:cNvSpPr>
          <p:nvPr>
            <p:ph type="body" sz="quarter" idx="19" hasCustomPrompt="1"/>
          </p:nvPr>
        </p:nvSpPr>
        <p:spPr>
          <a:xfrm>
            <a:off x="1421810" y="3378759"/>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8" name="Text Placeholder 10"/>
          <p:cNvSpPr>
            <a:spLocks noGrp="1"/>
          </p:cNvSpPr>
          <p:nvPr>
            <p:ph type="body" sz="quarter" idx="20" hasCustomPrompt="1"/>
          </p:nvPr>
        </p:nvSpPr>
        <p:spPr>
          <a:xfrm>
            <a:off x="3754315" y="3387505"/>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1" hasCustomPrompt="1"/>
          </p:nvPr>
        </p:nvSpPr>
        <p:spPr>
          <a:xfrm>
            <a:off x="6118628" y="337268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30" name="Text Placeholder 10"/>
          <p:cNvSpPr>
            <a:spLocks noGrp="1"/>
          </p:cNvSpPr>
          <p:nvPr>
            <p:ph type="body" sz="quarter" idx="22" hasCustomPrompt="1"/>
          </p:nvPr>
        </p:nvSpPr>
        <p:spPr>
          <a:xfrm>
            <a:off x="8451133" y="3356875"/>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39142674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a:xfrm>
            <a:off x="179294" y="-3641"/>
            <a:ext cx="12012706"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0" y="1321923"/>
            <a:ext cx="4885764" cy="4759900"/>
          </a:xfrm>
          <a:prstGeom prst="rect">
            <a:avLst/>
          </a:prstGeom>
        </p:spPr>
        <p:txBody>
          <a:bodyPr/>
          <a:lstStyle>
            <a:lvl1pPr marL="0" indent="0">
              <a:buNone/>
              <a:defRPr/>
            </a:lvl1pPr>
          </a:lstStyle>
          <a:p>
            <a:endParaRPr lang="en-US" dirty="0"/>
          </a:p>
        </p:txBody>
      </p:sp>
      <p:sp>
        <p:nvSpPr>
          <p:cNvPr id="15" name="Text Placeholder 10"/>
          <p:cNvSpPr>
            <a:spLocks noGrp="1"/>
          </p:cNvSpPr>
          <p:nvPr>
            <p:ph type="body" sz="quarter" idx="19" hasCustomPrompt="1"/>
          </p:nvPr>
        </p:nvSpPr>
        <p:spPr>
          <a:xfrm>
            <a:off x="5293657" y="1596449"/>
            <a:ext cx="6602508" cy="568792"/>
          </a:xfrm>
          <a:prstGeom prst="rect">
            <a:avLst/>
          </a:prstGeom>
        </p:spPr>
        <p:txBody>
          <a:bodyPr/>
          <a:lstStyle>
            <a:lvl1pPr marL="342900" indent="-342900">
              <a:buClr>
                <a:schemeClr val="accent1"/>
              </a:buClr>
              <a:buSzPct val="150000"/>
              <a:buFont typeface="Arial" panose="020B0604020202020204" pitchFamily="34" charset="0"/>
              <a:buChar char="•"/>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p:txBody>
      </p:sp>
      <p:sp>
        <p:nvSpPr>
          <p:cNvPr id="16" name="Text Placeholder 10"/>
          <p:cNvSpPr>
            <a:spLocks noGrp="1"/>
          </p:cNvSpPr>
          <p:nvPr>
            <p:ph type="body" sz="quarter" idx="20" hasCustomPrompt="1"/>
          </p:nvPr>
        </p:nvSpPr>
        <p:spPr>
          <a:xfrm>
            <a:off x="5293657" y="2419246"/>
            <a:ext cx="6602508" cy="568792"/>
          </a:xfrm>
          <a:prstGeom prst="rect">
            <a:avLst/>
          </a:prstGeom>
        </p:spPr>
        <p:txBody>
          <a:bodyPr/>
          <a:lstStyle>
            <a:lvl1pPr marL="342900" indent="-342900">
              <a:buClr>
                <a:schemeClr val="accent1"/>
              </a:buClr>
              <a:buSzPct val="150000"/>
              <a:buFont typeface="Arial" panose="020B0604020202020204" pitchFamily="34" charset="0"/>
              <a:buChar char="•"/>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p:txBody>
      </p:sp>
      <p:sp>
        <p:nvSpPr>
          <p:cNvPr id="17" name="Text Placeholder 10"/>
          <p:cNvSpPr>
            <a:spLocks noGrp="1"/>
          </p:cNvSpPr>
          <p:nvPr>
            <p:ph type="body" sz="quarter" idx="21" hasCustomPrompt="1"/>
          </p:nvPr>
        </p:nvSpPr>
        <p:spPr>
          <a:xfrm>
            <a:off x="5293657" y="3241090"/>
            <a:ext cx="6602508" cy="568792"/>
          </a:xfrm>
          <a:prstGeom prst="rect">
            <a:avLst/>
          </a:prstGeom>
        </p:spPr>
        <p:txBody>
          <a:bodyPr/>
          <a:lstStyle>
            <a:lvl1pPr marL="342900" indent="-342900">
              <a:buClr>
                <a:schemeClr val="accent1"/>
              </a:buClr>
              <a:buSzPct val="150000"/>
              <a:buFont typeface="Arial" panose="020B0604020202020204" pitchFamily="34" charset="0"/>
              <a:buChar char="•"/>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p:txBody>
      </p:sp>
      <p:sp>
        <p:nvSpPr>
          <p:cNvPr id="18" name="Text Placeholder 10"/>
          <p:cNvSpPr>
            <a:spLocks noGrp="1"/>
          </p:cNvSpPr>
          <p:nvPr>
            <p:ph type="body" sz="quarter" idx="22" hasCustomPrompt="1"/>
          </p:nvPr>
        </p:nvSpPr>
        <p:spPr>
          <a:xfrm>
            <a:off x="5309345" y="4005297"/>
            <a:ext cx="6602508" cy="568792"/>
          </a:xfrm>
          <a:prstGeom prst="rect">
            <a:avLst/>
          </a:prstGeom>
        </p:spPr>
        <p:txBody>
          <a:bodyPr/>
          <a:lstStyle>
            <a:lvl1pPr marL="342900" indent="-342900">
              <a:buClr>
                <a:schemeClr val="accent1"/>
              </a:buClr>
              <a:buSzPct val="150000"/>
              <a:buFont typeface="Arial" panose="020B0604020202020204" pitchFamily="34" charset="0"/>
              <a:buChar char="•"/>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p:txBody>
      </p:sp>
      <p:sp>
        <p:nvSpPr>
          <p:cNvPr id="19" name="Text Placeholder 10"/>
          <p:cNvSpPr>
            <a:spLocks noGrp="1"/>
          </p:cNvSpPr>
          <p:nvPr>
            <p:ph type="body" sz="quarter" idx="23" hasCustomPrompt="1"/>
          </p:nvPr>
        </p:nvSpPr>
        <p:spPr>
          <a:xfrm>
            <a:off x="5293657" y="4878889"/>
            <a:ext cx="6602508" cy="568792"/>
          </a:xfrm>
          <a:prstGeom prst="rect">
            <a:avLst/>
          </a:prstGeom>
        </p:spPr>
        <p:txBody>
          <a:bodyPr/>
          <a:lstStyle>
            <a:lvl1pPr marL="342900" indent="-342900">
              <a:buClr>
                <a:schemeClr val="accent1"/>
              </a:buClr>
              <a:buSzPct val="150000"/>
              <a:buFont typeface="Arial" panose="020B0604020202020204" pitchFamily="34" charset="0"/>
              <a:buChar char="•"/>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p:txBody>
      </p:sp>
    </p:spTree>
    <p:extLst>
      <p:ext uri="{BB962C8B-B14F-4D97-AF65-F5344CB8AC3E}">
        <p14:creationId xmlns:p14="http://schemas.microsoft.com/office/powerpoint/2010/main" val="284196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What we 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7912" y="134952"/>
            <a:ext cx="5649430" cy="1325563"/>
          </a:xfrm>
        </p:spPr>
        <p:txBody>
          <a:bodyPr/>
          <a:lstStyle>
            <a:lvl1pPr algn="ctr">
              <a:defRPr baseline="0">
                <a:solidFill>
                  <a:schemeClr val="tx1">
                    <a:lumMod val="65000"/>
                    <a:lumOff val="35000"/>
                  </a:schemeClr>
                </a:solidFill>
              </a:defRPr>
            </a:lvl1pPr>
          </a:lstStyle>
          <a:p>
            <a:r>
              <a:rPr lang="en-US" dirty="0"/>
              <a:t>CSH: WHAT WE DO</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
        <p:nvSpPr>
          <p:cNvPr id="7" name="Oval 6"/>
          <p:cNvSpPr/>
          <p:nvPr userDrawn="1"/>
        </p:nvSpPr>
        <p:spPr>
          <a:xfrm>
            <a:off x="1661652" y="2378479"/>
            <a:ext cx="1543665" cy="1491756"/>
          </a:xfrm>
          <a:prstGeom prst="ellipse">
            <a:avLst/>
          </a:prstGeom>
          <a:solidFill>
            <a:schemeClr val="accent1"/>
          </a:solidFill>
          <a:ln w="28575" cap="flat" cmpd="sng" algn="ctr">
            <a:solidFill>
              <a:schemeClr val="accent1"/>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 name="Rectangle 2"/>
          <p:cNvSpPr/>
          <p:nvPr userDrawn="1"/>
        </p:nvSpPr>
        <p:spPr>
          <a:xfrm>
            <a:off x="985070" y="1156882"/>
            <a:ext cx="10595113" cy="830997"/>
          </a:xfrm>
          <a:prstGeom prst="rect">
            <a:avLst/>
          </a:prstGeom>
        </p:spPr>
        <p:txBody>
          <a:bodyPr wrap="square">
            <a:spAutoFit/>
          </a:bodyPr>
          <a:lstStyle/>
          <a:p>
            <a:pPr lvl="0" algn="ctr">
              <a:buClr>
                <a:srgbClr val="6BBADD"/>
              </a:buClr>
            </a:pPr>
            <a:r>
              <a:rPr lang="en-US" sz="2400" dirty="0">
                <a:solidFill>
                  <a:srgbClr val="626262"/>
                </a:solidFill>
                <a:latin typeface="+mn-lt"/>
              </a:rPr>
              <a:t>CSH is a touchstone for new ideas and best practices, a collaborative and pragmatic community partner, and an influential advocate for supportive housing</a:t>
            </a:r>
            <a:endParaRPr kumimoji="0" lang="en-US" sz="2400" b="0" i="0" u="none" strike="noStrike" kern="1200" cap="none" spc="-20" normalizeH="0" baseline="0" noProof="0" dirty="0">
              <a:ln>
                <a:noFill/>
              </a:ln>
              <a:solidFill>
                <a:srgbClr val="626262"/>
              </a:solidFill>
              <a:effectLst/>
              <a:uLnTx/>
              <a:uFillTx/>
              <a:latin typeface="+mn-lt"/>
            </a:endParaRPr>
          </a:p>
        </p:txBody>
      </p:sp>
      <p:sp>
        <p:nvSpPr>
          <p:cNvPr id="10" name="Oval 9"/>
          <p:cNvSpPr/>
          <p:nvPr userDrawn="1"/>
        </p:nvSpPr>
        <p:spPr>
          <a:xfrm>
            <a:off x="6587360" y="2399072"/>
            <a:ext cx="1573414" cy="1471164"/>
          </a:xfrm>
          <a:prstGeom prst="ellipse">
            <a:avLst/>
          </a:prstGeom>
          <a:solidFill>
            <a:schemeClr val="accent6"/>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1" name="Oval 10"/>
          <p:cNvSpPr/>
          <p:nvPr userDrawn="1"/>
        </p:nvSpPr>
        <p:spPr>
          <a:xfrm>
            <a:off x="4122350" y="2378479"/>
            <a:ext cx="1547978" cy="1491756"/>
          </a:xfrm>
          <a:prstGeom prst="ellipse">
            <a:avLst/>
          </a:prstGeom>
          <a:solidFill>
            <a:schemeClr val="accent5"/>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Oval 11"/>
          <p:cNvSpPr/>
          <p:nvPr userDrawn="1"/>
        </p:nvSpPr>
        <p:spPr>
          <a:xfrm>
            <a:off x="8967019" y="2398143"/>
            <a:ext cx="1633329" cy="1472092"/>
          </a:xfrm>
          <a:prstGeom prst="ellipse">
            <a:avLst/>
          </a:prstGeom>
          <a:solidFill>
            <a:schemeClr val="accent4"/>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Rectangle 12"/>
          <p:cNvSpPr/>
          <p:nvPr userDrawn="1"/>
        </p:nvSpPr>
        <p:spPr>
          <a:xfrm>
            <a:off x="889754" y="4203636"/>
            <a:ext cx="3232595" cy="830997"/>
          </a:xfrm>
          <a:prstGeom prst="rect">
            <a:avLst/>
          </a:prstGeom>
        </p:spPr>
        <p:txBody>
          <a:bodyPr wrap="square">
            <a:spAutoFit/>
          </a:bodyPr>
          <a:lstStyle/>
          <a:p>
            <a:pPr lvl="0" algn="ctr">
              <a:buClr>
                <a:srgbClr val="6BBADD"/>
              </a:buClr>
            </a:pPr>
            <a:r>
              <a:rPr kumimoji="0" lang="en-US" sz="2400" b="1" i="0" u="none" strike="noStrike" kern="1200" cap="none" spc="0" normalizeH="0" baseline="0" noProof="0" dirty="0">
                <a:ln>
                  <a:noFill/>
                </a:ln>
                <a:solidFill>
                  <a:srgbClr val="626262"/>
                </a:solidFill>
                <a:effectLst/>
                <a:uLnTx/>
                <a:uFillTx/>
                <a:latin typeface="+mn-lt"/>
              </a:rPr>
              <a:t>TRAINING AND EDUCATION</a:t>
            </a:r>
            <a:endParaRPr kumimoji="0" lang="en-US" sz="2400" b="1" i="0" u="none" strike="noStrike" kern="1200" cap="none" spc="-20" normalizeH="0" baseline="0" noProof="0" dirty="0">
              <a:ln>
                <a:noFill/>
              </a:ln>
              <a:solidFill>
                <a:srgbClr val="626262"/>
              </a:solidFill>
              <a:effectLst/>
              <a:uLnTx/>
              <a:uFillTx/>
              <a:latin typeface="+mn-lt"/>
            </a:endParaRPr>
          </a:p>
        </p:txBody>
      </p:sp>
      <p:sp>
        <p:nvSpPr>
          <p:cNvPr id="14" name="Rectangle 13"/>
          <p:cNvSpPr/>
          <p:nvPr userDrawn="1"/>
        </p:nvSpPr>
        <p:spPr>
          <a:xfrm>
            <a:off x="3354764" y="4203636"/>
            <a:ext cx="3232595" cy="461665"/>
          </a:xfrm>
          <a:prstGeom prst="rect">
            <a:avLst/>
          </a:prstGeom>
        </p:spPr>
        <p:txBody>
          <a:bodyPr wrap="square">
            <a:spAutoFit/>
          </a:bodyPr>
          <a:lstStyle/>
          <a:p>
            <a:pPr lvl="0" algn="ctr">
              <a:buClr>
                <a:srgbClr val="6BBADD"/>
              </a:buClr>
            </a:pPr>
            <a:r>
              <a:rPr kumimoji="0" lang="en-US" sz="2400" b="1" i="0" u="none" strike="noStrike" kern="1200" cap="none" spc="0" normalizeH="0" baseline="0" noProof="0" dirty="0">
                <a:ln>
                  <a:noFill/>
                </a:ln>
                <a:solidFill>
                  <a:srgbClr val="626262"/>
                </a:solidFill>
                <a:effectLst/>
                <a:uLnTx/>
                <a:uFillTx/>
                <a:latin typeface="+mn-lt"/>
              </a:rPr>
              <a:t>LENDING</a:t>
            </a:r>
            <a:endParaRPr kumimoji="0" lang="en-US" sz="2400" b="1" i="0" u="none" strike="noStrike" kern="1200" cap="none" spc="-20" normalizeH="0" baseline="0" noProof="0" dirty="0">
              <a:ln>
                <a:noFill/>
              </a:ln>
              <a:solidFill>
                <a:srgbClr val="626262"/>
              </a:solidFill>
              <a:effectLst/>
              <a:uLnTx/>
              <a:uFillTx/>
              <a:latin typeface="+mn-lt"/>
            </a:endParaRPr>
          </a:p>
        </p:txBody>
      </p:sp>
      <p:sp>
        <p:nvSpPr>
          <p:cNvPr id="15" name="Rectangle 14"/>
          <p:cNvSpPr/>
          <p:nvPr userDrawn="1"/>
        </p:nvSpPr>
        <p:spPr>
          <a:xfrm>
            <a:off x="5819774" y="4203636"/>
            <a:ext cx="3232595" cy="461665"/>
          </a:xfrm>
          <a:prstGeom prst="rect">
            <a:avLst/>
          </a:prstGeom>
        </p:spPr>
        <p:txBody>
          <a:bodyPr wrap="square">
            <a:spAutoFit/>
          </a:bodyPr>
          <a:lstStyle/>
          <a:p>
            <a:pPr lvl="0" algn="ctr">
              <a:buClr>
                <a:srgbClr val="6BBADD"/>
              </a:buClr>
            </a:pPr>
            <a:r>
              <a:rPr kumimoji="0" lang="en-US" sz="2400" b="1" i="0" u="none" strike="noStrike" kern="1200" cap="none" spc="0" normalizeH="0" baseline="0" noProof="0" dirty="0">
                <a:ln>
                  <a:noFill/>
                </a:ln>
                <a:solidFill>
                  <a:srgbClr val="626262"/>
                </a:solidFill>
                <a:effectLst/>
                <a:uLnTx/>
                <a:uFillTx/>
                <a:latin typeface="+mn-lt"/>
              </a:rPr>
              <a:t>POLICY REFORM</a:t>
            </a:r>
            <a:endParaRPr kumimoji="0" lang="en-US" sz="2400" b="1" i="0" u="none" strike="noStrike" kern="1200" cap="none" spc="-20" normalizeH="0" baseline="0" noProof="0" dirty="0">
              <a:ln>
                <a:noFill/>
              </a:ln>
              <a:solidFill>
                <a:srgbClr val="626262"/>
              </a:solidFill>
              <a:effectLst/>
              <a:uLnTx/>
              <a:uFillTx/>
              <a:latin typeface="+mn-lt"/>
            </a:endParaRPr>
          </a:p>
        </p:txBody>
      </p:sp>
      <p:sp>
        <p:nvSpPr>
          <p:cNvPr id="16" name="Rectangle 15"/>
          <p:cNvSpPr/>
          <p:nvPr userDrawn="1"/>
        </p:nvSpPr>
        <p:spPr>
          <a:xfrm>
            <a:off x="8363441" y="4203636"/>
            <a:ext cx="3232595" cy="1200329"/>
          </a:xfrm>
          <a:prstGeom prst="rect">
            <a:avLst/>
          </a:prstGeom>
        </p:spPr>
        <p:txBody>
          <a:bodyPr wrap="square">
            <a:spAutoFit/>
          </a:bodyPr>
          <a:lstStyle/>
          <a:p>
            <a:pPr lvl="0" algn="ctr">
              <a:buClr>
                <a:srgbClr val="6BBADD"/>
              </a:buClr>
            </a:pPr>
            <a:r>
              <a:rPr kumimoji="0" lang="en-US" sz="2400" b="1" i="0" u="none" strike="noStrike" kern="1200" cap="none" spc="0" normalizeH="0" baseline="0" noProof="0" dirty="0">
                <a:ln>
                  <a:noFill/>
                </a:ln>
                <a:solidFill>
                  <a:srgbClr val="626262"/>
                </a:solidFill>
                <a:effectLst/>
                <a:uLnTx/>
                <a:uFillTx/>
                <a:latin typeface="+mn-lt"/>
              </a:rPr>
              <a:t>CONSULTING &amp; TECHNICAL</a:t>
            </a:r>
          </a:p>
          <a:p>
            <a:pPr lvl="0" algn="ctr">
              <a:buClr>
                <a:srgbClr val="6BBADD"/>
              </a:buClr>
            </a:pPr>
            <a:r>
              <a:rPr kumimoji="0" lang="en-US" sz="2400" b="1" i="0" u="none" strike="noStrike" kern="1200" cap="none" spc="0" normalizeH="0" baseline="0" noProof="0" dirty="0">
                <a:ln>
                  <a:noFill/>
                </a:ln>
                <a:solidFill>
                  <a:srgbClr val="626262"/>
                </a:solidFill>
                <a:effectLst/>
                <a:uLnTx/>
                <a:uFillTx/>
                <a:latin typeface="+mn-lt"/>
              </a:rPr>
              <a:t> ASSISTANCE</a:t>
            </a:r>
            <a:endParaRPr kumimoji="0" lang="en-US" sz="2400" b="1" i="0" u="none" strike="noStrike" kern="1200" cap="none" spc="-20" normalizeH="0" baseline="0" noProof="0" dirty="0">
              <a:ln>
                <a:noFill/>
              </a:ln>
              <a:solidFill>
                <a:srgbClr val="626262"/>
              </a:solidFill>
              <a:effectLst/>
              <a:uLnTx/>
              <a:uFillTx/>
              <a:latin typeface="+mn-lt"/>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3884" y="2486157"/>
            <a:ext cx="1219200" cy="12192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477" y="2463427"/>
            <a:ext cx="1219200" cy="121920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56473" y="2453595"/>
            <a:ext cx="1219200" cy="1219200"/>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93162" y="2515178"/>
            <a:ext cx="1219200" cy="1219200"/>
          </a:xfrm>
          <a:prstGeom prst="rect">
            <a:avLst/>
          </a:prstGeom>
        </p:spPr>
      </p:pic>
    </p:spTree>
    <p:extLst>
      <p:ext uri="{BB962C8B-B14F-4D97-AF65-F5344CB8AC3E}">
        <p14:creationId xmlns:p14="http://schemas.microsoft.com/office/powerpoint/2010/main" val="34756668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Subject Boxes 4">
    <p:spTree>
      <p:nvGrpSpPr>
        <p:cNvPr id="1" name=""/>
        <p:cNvGrpSpPr/>
        <p:nvPr/>
      </p:nvGrpSpPr>
      <p:grpSpPr>
        <a:xfrm>
          <a:off x="0" y="0"/>
          <a:ext cx="0" cy="0"/>
          <a:chOff x="0" y="0"/>
          <a:chExt cx="0" cy="0"/>
        </a:xfrm>
      </p:grpSpPr>
      <p:sp>
        <p:nvSpPr>
          <p:cNvPr id="2" name="Title 1"/>
          <p:cNvSpPr>
            <a:spLocks noGrp="1"/>
          </p:cNvSpPr>
          <p:nvPr>
            <p:ph type="title"/>
          </p:nvPr>
        </p:nvSpPr>
        <p:spPr>
          <a:xfrm>
            <a:off x="161364" y="-3747"/>
            <a:ext cx="12030635"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7" name="Picture Placeholder 16"/>
          <p:cNvSpPr>
            <a:spLocks noGrp="1"/>
          </p:cNvSpPr>
          <p:nvPr>
            <p:ph type="pic" sz="quarter" idx="11"/>
          </p:nvPr>
        </p:nvSpPr>
        <p:spPr>
          <a:xfrm>
            <a:off x="838200" y="1792188"/>
            <a:ext cx="2442883" cy="2170113"/>
          </a:xfrm>
          <a:prstGeom prst="rect">
            <a:avLst/>
          </a:prstGeom>
        </p:spPr>
        <p:txBody>
          <a:bodyPr/>
          <a:lstStyle>
            <a:lvl1pPr marL="0" indent="0">
              <a:buNone/>
              <a:defRPr/>
            </a:lvl1pPr>
          </a:lstStyle>
          <a:p>
            <a:endParaRPr lang="en-US" dirty="0"/>
          </a:p>
        </p:txBody>
      </p:sp>
      <p:sp>
        <p:nvSpPr>
          <p:cNvPr id="18" name="Picture Placeholder 16"/>
          <p:cNvSpPr>
            <a:spLocks noGrp="1"/>
          </p:cNvSpPr>
          <p:nvPr>
            <p:ph type="pic" sz="quarter" idx="12"/>
          </p:nvPr>
        </p:nvSpPr>
        <p:spPr>
          <a:xfrm>
            <a:off x="6233592" y="4136633"/>
            <a:ext cx="2442883" cy="2170113"/>
          </a:xfrm>
          <a:prstGeom prst="rect">
            <a:avLst/>
          </a:prstGeom>
        </p:spPr>
        <p:txBody>
          <a:bodyPr/>
          <a:lstStyle>
            <a:lvl1pPr marL="0" indent="0">
              <a:buNone/>
              <a:defRPr/>
            </a:lvl1pPr>
          </a:lstStyle>
          <a:p>
            <a:endParaRPr lang="en-US" dirty="0"/>
          </a:p>
        </p:txBody>
      </p:sp>
      <p:sp>
        <p:nvSpPr>
          <p:cNvPr id="19" name="Picture Placeholder 16"/>
          <p:cNvSpPr>
            <a:spLocks noGrp="1"/>
          </p:cNvSpPr>
          <p:nvPr>
            <p:ph type="pic" sz="quarter" idx="13"/>
          </p:nvPr>
        </p:nvSpPr>
        <p:spPr>
          <a:xfrm>
            <a:off x="838200" y="4099601"/>
            <a:ext cx="2442883" cy="2170113"/>
          </a:xfrm>
          <a:prstGeom prst="rect">
            <a:avLst/>
          </a:prstGeom>
        </p:spPr>
        <p:txBody>
          <a:bodyPr/>
          <a:lstStyle>
            <a:lvl1pPr marL="0" indent="0">
              <a:buNone/>
              <a:defRPr/>
            </a:lvl1pPr>
          </a:lstStyle>
          <a:p>
            <a:endParaRPr lang="en-US" dirty="0"/>
          </a:p>
        </p:txBody>
      </p:sp>
      <p:sp>
        <p:nvSpPr>
          <p:cNvPr id="20" name="Picture Placeholder 16"/>
          <p:cNvSpPr>
            <a:spLocks noGrp="1"/>
          </p:cNvSpPr>
          <p:nvPr>
            <p:ph type="pic" sz="quarter" idx="14"/>
          </p:nvPr>
        </p:nvSpPr>
        <p:spPr>
          <a:xfrm>
            <a:off x="6229110" y="1770423"/>
            <a:ext cx="2442883" cy="2170113"/>
          </a:xfrm>
          <a:prstGeom prst="rect">
            <a:avLst/>
          </a:prstGeom>
        </p:spPr>
        <p:txBody>
          <a:bodyPr/>
          <a:lstStyle>
            <a:lvl1pPr marL="0" indent="0">
              <a:buNone/>
              <a:defRPr/>
            </a:lvl1pPr>
          </a:lstStyle>
          <a:p>
            <a:endParaRPr lang="en-US" dirty="0"/>
          </a:p>
        </p:txBody>
      </p:sp>
      <p:sp>
        <p:nvSpPr>
          <p:cNvPr id="23" name="Text Placeholder 10"/>
          <p:cNvSpPr>
            <a:spLocks noGrp="1"/>
          </p:cNvSpPr>
          <p:nvPr>
            <p:ph type="body" sz="quarter" idx="15" hasCustomPrompt="1"/>
          </p:nvPr>
        </p:nvSpPr>
        <p:spPr>
          <a:xfrm>
            <a:off x="3396063" y="1772416"/>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9" hasCustomPrompt="1"/>
          </p:nvPr>
        </p:nvSpPr>
        <p:spPr>
          <a:xfrm>
            <a:off x="3396062" y="2265462"/>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5" name="Text Placeholder 10"/>
          <p:cNvSpPr>
            <a:spLocks noGrp="1"/>
          </p:cNvSpPr>
          <p:nvPr>
            <p:ph type="body" sz="quarter" idx="20" hasCustomPrompt="1"/>
          </p:nvPr>
        </p:nvSpPr>
        <p:spPr>
          <a:xfrm>
            <a:off x="8792816" y="1767254"/>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6" name="Text Placeholder 10"/>
          <p:cNvSpPr>
            <a:spLocks noGrp="1"/>
          </p:cNvSpPr>
          <p:nvPr>
            <p:ph type="body" sz="quarter" idx="21" hasCustomPrompt="1"/>
          </p:nvPr>
        </p:nvSpPr>
        <p:spPr>
          <a:xfrm>
            <a:off x="8792815" y="2260300"/>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7" name="Text Placeholder 10"/>
          <p:cNvSpPr>
            <a:spLocks noGrp="1"/>
          </p:cNvSpPr>
          <p:nvPr>
            <p:ph type="body" sz="quarter" idx="22" hasCustomPrompt="1"/>
          </p:nvPr>
        </p:nvSpPr>
        <p:spPr>
          <a:xfrm>
            <a:off x="3396063" y="410868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8" name="Text Placeholder 10"/>
          <p:cNvSpPr>
            <a:spLocks noGrp="1"/>
          </p:cNvSpPr>
          <p:nvPr>
            <p:ph type="body" sz="quarter" idx="23" hasCustomPrompt="1"/>
          </p:nvPr>
        </p:nvSpPr>
        <p:spPr>
          <a:xfrm>
            <a:off x="3396062" y="460173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4" hasCustomPrompt="1"/>
          </p:nvPr>
        </p:nvSpPr>
        <p:spPr>
          <a:xfrm>
            <a:off x="8792816" y="414727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30" name="Text Placeholder 10"/>
          <p:cNvSpPr>
            <a:spLocks noGrp="1"/>
          </p:cNvSpPr>
          <p:nvPr>
            <p:ph type="body" sz="quarter" idx="25" hasCustomPrompt="1"/>
          </p:nvPr>
        </p:nvSpPr>
        <p:spPr>
          <a:xfrm>
            <a:off x="8792815" y="464032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3946066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scussion slid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dirty="0"/>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14"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7536845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Discussion slide gree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dirty="0"/>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7325314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Discussion slide purpl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dirty="0"/>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41543695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Questions">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2F2F2"/>
                </a:solidFill>
                <a:effectLst/>
                <a:uLnTx/>
                <a:uFillTx/>
                <a:latin typeface="Century Gothic"/>
                <a:ea typeface="+mn-ea"/>
                <a:cs typeface="+mn-cs"/>
              </a:rPr>
              <a:t>QUESTION</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82631" y="-1459193"/>
            <a:ext cx="8073353" cy="8073353"/>
          </a:xfrm>
          <a:prstGeom prst="rect">
            <a:avLst/>
          </a:prstGeom>
        </p:spPr>
      </p:pic>
    </p:spTree>
    <p:custDataLst>
      <p:tags r:id="rId1"/>
    </p:custDataLst>
    <p:extLst>
      <p:ext uri="{BB962C8B-B14F-4D97-AF65-F5344CB8AC3E}">
        <p14:creationId xmlns:p14="http://schemas.microsoft.com/office/powerpoint/2010/main" val="18611935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2_Questions">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930" y="-1361250"/>
            <a:ext cx="8073353" cy="8073353"/>
          </a:xfrm>
          <a:prstGeom prst="rect">
            <a:avLst/>
          </a:prstGeom>
        </p:spPr>
      </p:pic>
    </p:spTree>
    <p:extLst>
      <p:ext uri="{BB962C8B-B14F-4D97-AF65-F5344CB8AC3E}">
        <p14:creationId xmlns:p14="http://schemas.microsoft.com/office/powerpoint/2010/main" val="11194010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1_Questions">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6281" y="-1351878"/>
            <a:ext cx="8073353" cy="8073353"/>
          </a:xfrm>
          <a:prstGeom prst="rect">
            <a:avLst/>
          </a:prstGeom>
        </p:spPr>
      </p:pic>
    </p:spTree>
    <p:extLst>
      <p:ext uri="{BB962C8B-B14F-4D97-AF65-F5344CB8AC3E}">
        <p14:creationId xmlns:p14="http://schemas.microsoft.com/office/powerpoint/2010/main" val="237244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Evaluation">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14834660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1_Evaluatio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3816767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2_Evaluation">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385631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heme" Target="../theme/theme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slideLayout" Target="../slideLayouts/slideLayout111.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42" Type="http://schemas.openxmlformats.org/officeDocument/2006/relationships/slideLayout" Target="../slideLayouts/slideLayout114.xml"/><Relationship Id="rId47" Type="http://schemas.openxmlformats.org/officeDocument/2006/relationships/slideLayout" Target="../slideLayouts/slideLayout119.xml"/><Relationship Id="rId50" Type="http://schemas.openxmlformats.org/officeDocument/2006/relationships/slideLayout" Target="../slideLayouts/slideLayout122.xml"/><Relationship Id="rId55" Type="http://schemas.openxmlformats.org/officeDocument/2006/relationships/image" Target="../media/image1.pn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slideLayout" Target="../slideLayouts/slideLayout110.xml"/><Relationship Id="rId46" Type="http://schemas.openxmlformats.org/officeDocument/2006/relationships/slideLayout" Target="../slideLayouts/slideLayout118.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41" Type="http://schemas.openxmlformats.org/officeDocument/2006/relationships/slideLayout" Target="../slideLayouts/slideLayout113.xml"/><Relationship Id="rId54" Type="http://schemas.openxmlformats.org/officeDocument/2006/relationships/theme" Target="../theme/theme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slideLayout" Target="../slideLayouts/slideLayout109.xml"/><Relationship Id="rId40" Type="http://schemas.openxmlformats.org/officeDocument/2006/relationships/slideLayout" Target="../slideLayouts/slideLayout112.xml"/><Relationship Id="rId45" Type="http://schemas.openxmlformats.org/officeDocument/2006/relationships/slideLayout" Target="../slideLayouts/slideLayout117.xml"/><Relationship Id="rId53" Type="http://schemas.openxmlformats.org/officeDocument/2006/relationships/slideLayout" Target="../slideLayouts/slideLayout125.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49" Type="http://schemas.openxmlformats.org/officeDocument/2006/relationships/slideLayout" Target="../slideLayouts/slideLayout121.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4" Type="http://schemas.openxmlformats.org/officeDocument/2006/relationships/slideLayout" Target="../slideLayouts/slideLayout116.xml"/><Relationship Id="rId52" Type="http://schemas.openxmlformats.org/officeDocument/2006/relationships/slideLayout" Target="../slideLayouts/slideLayout124.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43" Type="http://schemas.openxmlformats.org/officeDocument/2006/relationships/slideLayout" Target="../slideLayouts/slideLayout115.xml"/><Relationship Id="rId48" Type="http://schemas.openxmlformats.org/officeDocument/2006/relationships/slideLayout" Target="../slideLayouts/slideLayout120.xml"/><Relationship Id="rId8" Type="http://schemas.openxmlformats.org/officeDocument/2006/relationships/slideLayout" Target="../slideLayouts/slideLayout80.xml"/><Relationship Id="rId51" Type="http://schemas.openxmlformats.org/officeDocument/2006/relationships/slideLayout" Target="../slideLayouts/slideLayout123.xml"/><Relationship Id="rId3"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7" name="Picture 6"/>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200" dirty="0">
                <a:solidFill>
                  <a:srgbClr val="4F5053"/>
                </a:solidFill>
                <a:latin typeface="Arial"/>
              </a:rPr>
              <a:t>© All rights reserved. No utilization or reproduction of this material is allowed without the written permission of CSH.</a:t>
            </a:r>
          </a:p>
          <a:p>
            <a:endParaRPr lang="en-US" dirty="0"/>
          </a:p>
        </p:txBody>
      </p:sp>
    </p:spTree>
    <p:extLst>
      <p:ext uri="{BB962C8B-B14F-4D97-AF65-F5344CB8AC3E}">
        <p14:creationId xmlns:p14="http://schemas.microsoft.com/office/powerpoint/2010/main" val="310328833"/>
      </p:ext>
    </p:extLst>
  </p:cSld>
  <p:clrMap bg1="lt1" tx1="dk1" bg2="lt2" tx2="dk2" accent1="accent1" accent2="accent2" accent3="accent3" accent4="accent4" accent5="accent5" accent6="accent6" hlink="hlink" folHlink="folHlink"/>
  <p:sldLayoutIdLst>
    <p:sldLayoutId id="2147483649" r:id="rId1"/>
    <p:sldLayoutId id="2147483951" r:id="rId2"/>
    <p:sldLayoutId id="2147483650" r:id="rId3"/>
    <p:sldLayoutId id="2147483658" r:id="rId4"/>
    <p:sldLayoutId id="2147483652" r:id="rId5"/>
    <p:sldLayoutId id="2147483653" r:id="rId6"/>
    <p:sldLayoutId id="2147483654" r:id="rId7"/>
    <p:sldLayoutId id="2147483662" r:id="rId8"/>
    <p:sldLayoutId id="2147483663" r:id="rId9"/>
    <p:sldLayoutId id="2147483655" r:id="rId10"/>
    <p:sldLayoutId id="2147483683" r:id="rId11"/>
    <p:sldLayoutId id="2147483684" r:id="rId12"/>
    <p:sldLayoutId id="2147483685" r:id="rId13"/>
    <p:sldLayoutId id="2147483667" r:id="rId14"/>
    <p:sldLayoutId id="2147483672" r:id="rId15"/>
    <p:sldLayoutId id="2147483671" r:id="rId16"/>
    <p:sldLayoutId id="2147483669" r:id="rId17"/>
    <p:sldLayoutId id="2147483670" r:id="rId18"/>
    <p:sldLayoutId id="2147483668" r:id="rId19"/>
    <p:sldLayoutId id="2147483660" r:id="rId20"/>
    <p:sldLayoutId id="2147483686" r:id="rId21"/>
    <p:sldLayoutId id="2147483687" r:id="rId22"/>
    <p:sldLayoutId id="2147483664" r:id="rId23"/>
    <p:sldLayoutId id="2147483678" r:id="rId24"/>
    <p:sldLayoutId id="2147483674" r:id="rId25"/>
    <p:sldLayoutId id="2147483665" r:id="rId26"/>
    <p:sldLayoutId id="2147483675" r:id="rId27"/>
    <p:sldLayoutId id="2147483679" r:id="rId28"/>
    <p:sldLayoutId id="2147483661" r:id="rId29"/>
    <p:sldLayoutId id="2147483676" r:id="rId30"/>
    <p:sldLayoutId id="2147483680" r:id="rId31"/>
    <p:sldLayoutId id="2147483656" r:id="rId32"/>
    <p:sldLayoutId id="2147483657" r:id="rId33"/>
    <p:sldLayoutId id="2147483659" r:id="rId34"/>
    <p:sldLayoutId id="2147483897" r:id="rId35"/>
    <p:sldLayoutId id="2147483899" r:id="rId36"/>
  </p:sldLayoutIdLst>
  <p:hf sldNum="0"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27"/>
    </p:custDataLst>
    <p:extLst>
      <p:ext uri="{BB962C8B-B14F-4D97-AF65-F5344CB8AC3E}">
        <p14:creationId xmlns:p14="http://schemas.microsoft.com/office/powerpoint/2010/main" val="429112637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7" r:id="rId23"/>
    <p:sldLayoutId id="2147483718" r:id="rId24"/>
    <p:sldLayoutId id="2147483719" r:id="rId2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C14C-A143-42F5-B247-D0E800131009}" type="datetimeFigureOut">
              <a:rPr lang="en-US" smtClean="0">
                <a:solidFill>
                  <a:prstClr val="black">
                    <a:tint val="75000"/>
                  </a:prstClr>
                </a:solidFill>
              </a:rPr>
              <a:pPr/>
              <a:t>12/6/2021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D32D-F1BC-4E9C-97E1-36CFF5B223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7180691"/>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364" y="0"/>
            <a:ext cx="12030635" cy="1325563"/>
          </a:xfrm>
          <a:prstGeom prst="rect">
            <a:avLst/>
          </a:prstGeom>
        </p:spPr>
        <p:txBody>
          <a:bodyPr vert="horz" lIns="91440" tIns="45720" rIns="91440" bIns="45720" rtlCol="0" anchor="ctr">
            <a:normAutofit/>
          </a:bodyPr>
          <a:lstStyle/>
          <a:p>
            <a:r>
              <a:rPr lang="en-US"/>
              <a:t>Click to edit Master title style</a:t>
            </a: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55"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Tree>
    <p:extLst>
      <p:ext uri="{BB962C8B-B14F-4D97-AF65-F5344CB8AC3E}">
        <p14:creationId xmlns:p14="http://schemas.microsoft.com/office/powerpoint/2010/main" val="173027248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 id="2147483977" r:id="rId25"/>
    <p:sldLayoutId id="2147483978" r:id="rId26"/>
    <p:sldLayoutId id="2147483979" r:id="rId27"/>
    <p:sldLayoutId id="2147483980" r:id="rId28"/>
    <p:sldLayoutId id="2147483981" r:id="rId29"/>
    <p:sldLayoutId id="2147483982" r:id="rId30"/>
    <p:sldLayoutId id="2147483983" r:id="rId31"/>
    <p:sldLayoutId id="2147483984" r:id="rId32"/>
    <p:sldLayoutId id="2147483985" r:id="rId33"/>
    <p:sldLayoutId id="2147483986" r:id="rId34"/>
    <p:sldLayoutId id="2147483987" r:id="rId35"/>
    <p:sldLayoutId id="2147483988" r:id="rId36"/>
    <p:sldLayoutId id="2147483989" r:id="rId37"/>
    <p:sldLayoutId id="2147483990" r:id="rId38"/>
    <p:sldLayoutId id="2147483991" r:id="rId39"/>
    <p:sldLayoutId id="2147483992" r:id="rId40"/>
    <p:sldLayoutId id="2147483993" r:id="rId41"/>
    <p:sldLayoutId id="2147483994" r:id="rId42"/>
    <p:sldLayoutId id="2147483995" r:id="rId43"/>
    <p:sldLayoutId id="2147483996" r:id="rId44"/>
    <p:sldLayoutId id="2147483997" r:id="rId45"/>
    <p:sldLayoutId id="2147483998" r:id="rId46"/>
    <p:sldLayoutId id="2147483999" r:id="rId47"/>
    <p:sldLayoutId id="2147484000" r:id="rId48"/>
    <p:sldLayoutId id="2147484001" r:id="rId49"/>
    <p:sldLayoutId id="2147484002" r:id="rId50"/>
    <p:sldLayoutId id="2147484003" r:id="rId51"/>
    <p:sldLayoutId id="2147484004" r:id="rId52"/>
    <p:sldLayoutId id="2147484005" r:id="rId53"/>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78.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2.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hyperlink" Target="mailto:wisconsin.institute@csh.org" TargetMode="External"/><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3" Type="http://schemas.openxmlformats.org/officeDocument/2006/relationships/hyperlink" Target="mailto:wisconsin.institute@csh.org" TargetMode="External"/><Relationship Id="rId2" Type="http://schemas.openxmlformats.org/officeDocument/2006/relationships/notesSlide" Target="../notesSlides/notesSlide18.xml"/><Relationship Id="rId1" Type="http://schemas.openxmlformats.org/officeDocument/2006/relationships/slideLayout" Target="../slideLayouts/slideLayout125.xml"/><Relationship Id="rId4" Type="http://schemas.openxmlformats.org/officeDocument/2006/relationships/hyperlink" Target="https://www.wheda.com/developers-and-property-managers/supportive-hous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notesSlide" Target="../notesSlides/notesSlide3.xml"/><Relationship Id="rId7" Type="http://schemas.openxmlformats.org/officeDocument/2006/relationships/image" Target="../media/image17.jpg"/><Relationship Id="rId12" Type="http://schemas.openxmlformats.org/officeDocument/2006/relationships/image" Target="../media/image22.jpeg"/><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g"/><Relationship Id="rId1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5.xml"/><Relationship Id="rId1" Type="http://schemas.openxmlformats.org/officeDocument/2006/relationships/tags" Target="../tags/tag17.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6.xml"/><Relationship Id="rId1" Type="http://schemas.openxmlformats.org/officeDocument/2006/relationships/tags" Target="../tags/tag18.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0911EE-6890-4448-A24D-6FB976409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6" name="TextBox 5">
            <a:extLst>
              <a:ext uri="{FF2B5EF4-FFF2-40B4-BE49-F238E27FC236}">
                <a16:creationId xmlns:a16="http://schemas.microsoft.com/office/drawing/2014/main" id="{B9B97CEB-B71D-4C64-836E-329BC09F51F4}"/>
              </a:ext>
            </a:extLst>
          </p:cNvPr>
          <p:cNvSpPr txBox="1"/>
          <p:nvPr/>
        </p:nvSpPr>
        <p:spPr>
          <a:xfrm>
            <a:off x="347118" y="1035578"/>
            <a:ext cx="5105830" cy="2554545"/>
          </a:xfrm>
          <a:prstGeom prst="rect">
            <a:avLst/>
          </a:prstGeom>
          <a:noFill/>
        </p:spPr>
        <p:txBody>
          <a:bodyPr wrap="square">
            <a:spAutoFit/>
          </a:bodyPr>
          <a:lstStyle/>
          <a:p>
            <a:r>
              <a:rPr lang="en-US" sz="4000" b="1" dirty="0">
                <a:solidFill>
                  <a:schemeClr val="bg1"/>
                </a:solidFill>
                <a:latin typeface="Gotham Bold" panose="02000604030000020004" pitchFamily="2" charset="0"/>
                <a:ea typeface="Verdana" panose="020B0604030504040204" pitchFamily="34" charset="0"/>
              </a:rPr>
              <a:t>Wisconsin Statewide Supportive Housing Institute</a:t>
            </a:r>
          </a:p>
        </p:txBody>
      </p:sp>
    </p:spTree>
    <p:custDataLst>
      <p:tags r:id="rId1"/>
    </p:custDataLst>
    <p:extLst>
      <p:ext uri="{BB962C8B-B14F-4D97-AF65-F5344CB8AC3E}">
        <p14:creationId xmlns:p14="http://schemas.microsoft.com/office/powerpoint/2010/main" val="1526432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8BA297-DE83-41D7-A7D9-927BEE3F144B}"/>
              </a:ext>
            </a:extLst>
          </p:cNvPr>
          <p:cNvPicPr>
            <a:picLocks noChangeAspect="1"/>
          </p:cNvPicPr>
          <p:nvPr/>
        </p:nvPicPr>
        <p:blipFill>
          <a:blip r:embed="rId3"/>
          <a:stretch>
            <a:fillRect/>
          </a:stretch>
        </p:blipFill>
        <p:spPr>
          <a:xfrm>
            <a:off x="475465" y="2146863"/>
            <a:ext cx="11241069" cy="4182059"/>
          </a:xfrm>
          <a:prstGeom prst="rect">
            <a:avLst/>
          </a:prstGeom>
        </p:spPr>
      </p:pic>
      <p:pic>
        <p:nvPicPr>
          <p:cNvPr id="4" name="Picture 3">
            <a:extLst>
              <a:ext uri="{FF2B5EF4-FFF2-40B4-BE49-F238E27FC236}">
                <a16:creationId xmlns:a16="http://schemas.microsoft.com/office/drawing/2014/main" id="{28E29420-2EE8-4DFD-9106-6005BBA0799F}"/>
              </a:ext>
            </a:extLst>
          </p:cNvPr>
          <p:cNvPicPr>
            <a:picLocks noChangeAspect="1"/>
          </p:cNvPicPr>
          <p:nvPr/>
        </p:nvPicPr>
        <p:blipFill>
          <a:blip r:embed="rId4"/>
          <a:stretch>
            <a:fillRect/>
          </a:stretch>
        </p:blipFill>
        <p:spPr>
          <a:xfrm>
            <a:off x="9393963" y="0"/>
            <a:ext cx="2645229" cy="2145440"/>
          </a:xfrm>
          <a:prstGeom prst="rect">
            <a:avLst/>
          </a:prstGeom>
        </p:spPr>
      </p:pic>
      <p:pic>
        <p:nvPicPr>
          <p:cNvPr id="5" name="Picture 4">
            <a:extLst>
              <a:ext uri="{FF2B5EF4-FFF2-40B4-BE49-F238E27FC236}">
                <a16:creationId xmlns:a16="http://schemas.microsoft.com/office/drawing/2014/main" id="{C6EB9799-4874-4117-B272-8172FD93A1F2}"/>
              </a:ext>
            </a:extLst>
          </p:cNvPr>
          <p:cNvPicPr>
            <a:picLocks noChangeAspect="1"/>
          </p:cNvPicPr>
          <p:nvPr/>
        </p:nvPicPr>
        <p:blipFill>
          <a:blip r:embed="rId5"/>
          <a:stretch>
            <a:fillRect/>
          </a:stretch>
        </p:blipFill>
        <p:spPr>
          <a:xfrm>
            <a:off x="9496899" y="2092820"/>
            <a:ext cx="2219635" cy="2619741"/>
          </a:xfrm>
          <a:prstGeom prst="rect">
            <a:avLst/>
          </a:prstGeom>
        </p:spPr>
      </p:pic>
    </p:spTree>
    <p:extLst>
      <p:ext uri="{BB962C8B-B14F-4D97-AF65-F5344CB8AC3E}">
        <p14:creationId xmlns:p14="http://schemas.microsoft.com/office/powerpoint/2010/main" val="120729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31"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870997" y="1607809"/>
            <a:ext cx="9236026" cy="2876680"/>
          </a:xfrm>
        </p:spPr>
        <p:txBody>
          <a:bodyPr vert="horz" lIns="91440" tIns="45720" rIns="91440" bIns="45720" rtlCol="0" anchor="b">
            <a:normAutofit/>
          </a:bodyPr>
          <a:lstStyle/>
          <a:p>
            <a:pPr algn="l"/>
            <a:r>
              <a:rPr lang="en-US" sz="6600" kern="1200" dirty="0">
                <a:solidFill>
                  <a:srgbClr val="FFFFFF"/>
                </a:solidFill>
                <a:latin typeface="+mj-lt"/>
                <a:ea typeface="+mj-ea"/>
                <a:cs typeface="+mj-cs"/>
              </a:rPr>
              <a:t>What Is the Wisconsin Statewide Supportive Housing Institute?</a:t>
            </a:r>
          </a:p>
        </p:txBody>
      </p:sp>
      <p:sp>
        <p:nvSpPr>
          <p:cNvPr id="3" name="Text Placeholder 2"/>
          <p:cNvSpPr>
            <a:spLocks noGrp="1"/>
          </p:cNvSpPr>
          <p:nvPr>
            <p:ph type="body" sz="quarter" idx="10"/>
          </p:nvPr>
        </p:nvSpPr>
        <p:spPr>
          <a:xfrm>
            <a:off x="1987499" y="4810308"/>
            <a:ext cx="9003022" cy="1076551"/>
          </a:xfrm>
        </p:spPr>
        <p:txBody>
          <a:bodyPr vert="horz" lIns="91440" tIns="45720" rIns="91440" bIns="45720" rtlCol="0">
            <a:normAutofit/>
          </a:bodyPr>
          <a:lstStyle/>
          <a:p>
            <a:pPr algn="l"/>
            <a:r>
              <a:rPr lang="en-US" sz="2400" kern="1200" dirty="0">
                <a:solidFill>
                  <a:schemeClr val="tx1"/>
                </a:solidFill>
                <a:latin typeface="+mn-lt"/>
                <a:ea typeface="+mn-ea"/>
                <a:cs typeface="+mn-cs"/>
              </a:rPr>
              <a:t>Capacity Building and Increasing Supply</a:t>
            </a:r>
          </a:p>
        </p:txBody>
      </p:sp>
    </p:spTree>
    <p:extLst>
      <p:ext uri="{BB962C8B-B14F-4D97-AF65-F5344CB8AC3E}">
        <p14:creationId xmlns:p14="http://schemas.microsoft.com/office/powerpoint/2010/main" val="94284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C66F7431-CF08-4EA1-9B25-CF65F56D27B3}"/>
              </a:ext>
            </a:extLst>
          </p:cNvPr>
          <p:cNvGraphicFramePr>
            <a:graphicFrameLocks noGrp="1"/>
          </p:cNvGraphicFramePr>
          <p:nvPr>
            <p:ph sz="half" idx="10"/>
            <p:extLst>
              <p:ext uri="{D42A27DB-BD31-4B8C-83A1-F6EECF244321}">
                <p14:modId xmlns:p14="http://schemas.microsoft.com/office/powerpoint/2010/main" val="1110742268"/>
              </p:ext>
            </p:extLst>
          </p:nvPr>
        </p:nvGraphicFramePr>
        <p:xfrm>
          <a:off x="810297" y="335462"/>
          <a:ext cx="10571406" cy="6522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28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a:solidFill>
                  <a:srgbClr val="FFFFFF"/>
                </a:solidFill>
                <a:latin typeface="+mj-lt"/>
                <a:ea typeface="+mj-ea"/>
                <a:cs typeface="+mj-cs"/>
              </a:rPr>
              <a:t>Eligible Applicants</a:t>
            </a:r>
          </a:p>
        </p:txBody>
      </p:sp>
      <p:sp>
        <p:nvSpPr>
          <p:cNvPr id="3" name="Content Placeholder 2"/>
          <p:cNvSpPr>
            <a:spLocks noGrp="1"/>
          </p:cNvSpPr>
          <p:nvPr>
            <p:ph sz="half" idx="10"/>
          </p:nvPr>
        </p:nvSpPr>
        <p:spPr>
          <a:xfrm>
            <a:off x="1367624" y="2490436"/>
            <a:ext cx="9708995" cy="3567173"/>
          </a:xfrm>
        </p:spPr>
        <p:txBody>
          <a:bodyPr vert="horz" lIns="91440" tIns="45720" rIns="91440" bIns="45720" rtlCol="0" anchor="ctr">
            <a:normAutofit/>
          </a:bodyPr>
          <a:lstStyle/>
          <a:p>
            <a:pPr>
              <a:buFont typeface="Arial" panose="020B0604020202020204" pitchFamily="34" charset="0"/>
              <a:buChar char="•"/>
            </a:pPr>
            <a:r>
              <a:rPr lang="en-US" sz="2200" b="1" dirty="0">
                <a:solidFill>
                  <a:schemeClr val="tx1"/>
                </a:solidFill>
              </a:rPr>
              <a:t>Developing Supportive Housing in Wisconsin</a:t>
            </a:r>
          </a:p>
          <a:p>
            <a:pPr>
              <a:buFont typeface="Arial" panose="020B0604020202020204" pitchFamily="34" charset="0"/>
              <a:buChar char="•"/>
            </a:pPr>
            <a:r>
              <a:rPr lang="en-US" sz="2200" b="1" dirty="0">
                <a:solidFill>
                  <a:schemeClr val="tx1"/>
                </a:solidFill>
              </a:rPr>
              <a:t>Teams must include a Developer Partner, Property Management Partner and Supportive Service Partner </a:t>
            </a:r>
          </a:p>
          <a:p>
            <a:pPr>
              <a:buFont typeface="Arial" panose="020B0604020202020204" pitchFamily="34" charset="0"/>
              <a:buChar char="•"/>
            </a:pPr>
            <a:r>
              <a:rPr lang="en-US" sz="2200" b="1" dirty="0">
                <a:solidFill>
                  <a:schemeClr val="tx1"/>
                </a:solidFill>
              </a:rPr>
              <a:t>Developing Supportive Housing for individuals and/or families who are chronically homeless, including youth ages 18-24 and veterans</a:t>
            </a:r>
          </a:p>
          <a:p>
            <a:pPr>
              <a:buFont typeface="Arial" panose="020B0604020202020204" pitchFamily="34" charset="0"/>
              <a:buChar char="•"/>
            </a:pPr>
            <a:r>
              <a:rPr lang="en-US" sz="2200" b="1" dirty="0">
                <a:solidFill>
                  <a:schemeClr val="tx1"/>
                </a:solidFill>
              </a:rPr>
              <a:t>Teams may include partners who are new to supportive housing as well as more experienced partners</a:t>
            </a:r>
          </a:p>
        </p:txBody>
      </p:sp>
    </p:spTree>
    <p:extLst>
      <p:ext uri="{BB962C8B-B14F-4D97-AF65-F5344CB8AC3E}">
        <p14:creationId xmlns:p14="http://schemas.microsoft.com/office/powerpoint/2010/main" val="3655587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25"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Title 1"/>
          <p:cNvSpPr>
            <a:spLocks noGrp="1"/>
          </p:cNvSpPr>
          <p:nvPr>
            <p:ph type="title"/>
          </p:nvPr>
        </p:nvSpPr>
        <p:spPr>
          <a:xfrm>
            <a:off x="7835106" y="1132517"/>
            <a:ext cx="3246509" cy="4367531"/>
          </a:xfrm>
        </p:spPr>
        <p:txBody>
          <a:bodyPr vert="horz" lIns="91440" tIns="45720" rIns="91440" bIns="45720" rtlCol="0" anchor="ctr">
            <a:normAutofit/>
          </a:bodyPr>
          <a:lstStyle/>
          <a:p>
            <a:r>
              <a:rPr lang="en-US" kern="1200" dirty="0">
                <a:solidFill>
                  <a:srgbClr val="FFFFFF"/>
                </a:solidFill>
                <a:latin typeface="+mj-lt"/>
                <a:ea typeface="+mj-ea"/>
                <a:cs typeface="+mj-cs"/>
              </a:rPr>
              <a:t>Eligible Supportive Housing Projects</a:t>
            </a:r>
          </a:p>
        </p:txBody>
      </p:sp>
      <p:sp>
        <p:nvSpPr>
          <p:cNvPr id="3" name="Content Placeholder 2"/>
          <p:cNvSpPr>
            <a:spLocks noGrp="1"/>
          </p:cNvSpPr>
          <p:nvPr>
            <p:ph sz="half" idx="10"/>
          </p:nvPr>
        </p:nvSpPr>
        <p:spPr>
          <a:xfrm>
            <a:off x="838200" y="1132519"/>
            <a:ext cx="6300975" cy="4367530"/>
          </a:xfrm>
        </p:spPr>
        <p:txBody>
          <a:bodyPr vert="horz" lIns="91440" tIns="45720" rIns="91440" bIns="45720" rtlCol="0" anchor="ctr">
            <a:noAutofit/>
          </a:bodyPr>
          <a:lstStyle/>
          <a:p>
            <a:pPr>
              <a:buFont typeface="Arial" panose="020B0604020202020204" pitchFamily="34" charset="0"/>
              <a:buChar char="•"/>
            </a:pPr>
            <a:r>
              <a:rPr lang="en-US" sz="2000" b="1" dirty="0">
                <a:solidFill>
                  <a:schemeClr val="tx1"/>
                </a:solidFill>
              </a:rPr>
              <a:t>100% Supportive Housing and Integrated Supportive Housing where a minimum of 15%-25% of the units are Supportive Housing</a:t>
            </a:r>
            <a:endParaRPr lang="en-US" sz="2000" b="1" dirty="0">
              <a:solidFill>
                <a:schemeClr val="tx1"/>
              </a:solidFill>
              <a:cs typeface="Calibri"/>
            </a:endParaRPr>
          </a:p>
          <a:p>
            <a:pPr>
              <a:buFont typeface="Arial" panose="020B0604020202020204" pitchFamily="34" charset="0"/>
              <a:buChar char="•"/>
            </a:pPr>
            <a:r>
              <a:rPr lang="en-US" sz="2000" b="1" dirty="0">
                <a:solidFill>
                  <a:schemeClr val="tx1"/>
                </a:solidFill>
              </a:rPr>
              <a:t>Supportive Housing is permanent and affordable</a:t>
            </a:r>
            <a:endParaRPr lang="en-US" sz="2000" b="1" dirty="0">
              <a:solidFill>
                <a:schemeClr val="tx1"/>
              </a:solidFill>
              <a:cs typeface="Calibri"/>
            </a:endParaRPr>
          </a:p>
          <a:p>
            <a:pPr>
              <a:buFont typeface="Arial" panose="020B0604020202020204" pitchFamily="34" charset="0"/>
              <a:buChar char="•"/>
            </a:pPr>
            <a:r>
              <a:rPr lang="en-US" sz="2000" b="1" dirty="0">
                <a:solidFill>
                  <a:schemeClr val="tx1"/>
                </a:solidFill>
              </a:rPr>
              <a:t>Tenants hold leases and acceptance of services is not a condition of tenancy</a:t>
            </a:r>
            <a:endParaRPr lang="en-US" sz="2000" b="1" dirty="0">
              <a:solidFill>
                <a:schemeClr val="tx1"/>
              </a:solidFill>
              <a:cs typeface="Calibri"/>
            </a:endParaRPr>
          </a:p>
          <a:p>
            <a:pPr>
              <a:buFont typeface="Arial" panose="020B0604020202020204" pitchFamily="34" charset="0"/>
              <a:buChar char="•"/>
            </a:pPr>
            <a:r>
              <a:rPr lang="en-US" sz="2000" b="1" dirty="0">
                <a:solidFill>
                  <a:schemeClr val="tx1"/>
                </a:solidFill>
              </a:rPr>
              <a:t>Use of Housing First model which includes eviction prevention and harm reduction strategies</a:t>
            </a:r>
            <a:endParaRPr lang="en-US" sz="2000" b="1" dirty="0">
              <a:solidFill>
                <a:schemeClr val="tx1"/>
              </a:solidFill>
              <a:cs typeface="Calibri"/>
            </a:endParaRPr>
          </a:p>
          <a:p>
            <a:pPr>
              <a:buFont typeface="Arial" panose="020B0604020202020204" pitchFamily="34" charset="0"/>
              <a:buChar char="•"/>
            </a:pPr>
            <a:r>
              <a:rPr lang="en-US" sz="2000" b="1" dirty="0">
                <a:solidFill>
                  <a:schemeClr val="tx1"/>
                </a:solidFill>
              </a:rPr>
              <a:t>Comprehensive services are accessible to tenants where they live and designed to maximize tenant stability and self-sufficiency</a:t>
            </a:r>
          </a:p>
          <a:p>
            <a:pPr>
              <a:buFont typeface="Arial" panose="020B0604020202020204" pitchFamily="34" charset="0"/>
              <a:buChar char="•"/>
            </a:pPr>
            <a:r>
              <a:rPr lang="en-US" sz="2000" b="1" dirty="0">
                <a:solidFill>
                  <a:schemeClr val="tx1"/>
                </a:solidFill>
              </a:rPr>
              <a:t>Targets units to individuals, youth, and/or families who meet the HUD definition of Chronic Homelessness</a:t>
            </a:r>
          </a:p>
          <a:p>
            <a:pPr>
              <a:buFont typeface="Arial" panose="020B0604020202020204" pitchFamily="34" charset="0"/>
              <a:buChar char="•"/>
            </a:pPr>
            <a:r>
              <a:rPr lang="en-US" sz="2000" b="1" dirty="0">
                <a:solidFill>
                  <a:schemeClr val="tx1"/>
                </a:solidFill>
              </a:rPr>
              <a:t>Tenant screening screens tenants into to housing</a:t>
            </a:r>
            <a:endParaRPr lang="en-US" sz="2000" b="1" dirty="0">
              <a:solidFill>
                <a:schemeClr val="tx1"/>
              </a:solidFill>
              <a:cs typeface="Calibri"/>
            </a:endParaRPr>
          </a:p>
          <a:p>
            <a:pPr>
              <a:buFont typeface="Arial" panose="020B0604020202020204" pitchFamily="34" charset="0"/>
              <a:buChar char="•"/>
            </a:pPr>
            <a:r>
              <a:rPr lang="en-US" sz="2000" b="1" dirty="0">
                <a:solidFill>
                  <a:schemeClr val="tx1"/>
                </a:solidFill>
              </a:rPr>
              <a:t>Supportive Housing must use Coordinated Entry as its referral source and report through HMIS</a:t>
            </a:r>
            <a:endParaRPr lang="en-US" sz="2000" b="1" dirty="0">
              <a:solidFill>
                <a:schemeClr val="tx1"/>
              </a:solidFill>
              <a:cs typeface="Calibri"/>
            </a:endParaRPr>
          </a:p>
        </p:txBody>
      </p:sp>
    </p:spTree>
    <p:extLst>
      <p:ext uri="{BB962C8B-B14F-4D97-AF65-F5344CB8AC3E}">
        <p14:creationId xmlns:p14="http://schemas.microsoft.com/office/powerpoint/2010/main" val="2470891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7189"/>
            <a:ext cx="3686908" cy="5567891"/>
          </a:xfrm>
        </p:spPr>
        <p:txBody>
          <a:bodyPr vert="horz" lIns="91440" tIns="45720" rIns="91440" bIns="45720" rtlCol="0" anchor="ctr">
            <a:normAutofit/>
          </a:bodyPr>
          <a:lstStyle/>
          <a:p>
            <a:r>
              <a:rPr lang="en-US" sz="5200" kern="1200" dirty="0">
                <a:solidFill>
                  <a:schemeClr val="tx1"/>
                </a:solidFill>
                <a:latin typeface="+mj-lt"/>
                <a:ea typeface="+mj-ea"/>
                <a:cs typeface="+mj-cs"/>
              </a:rPr>
              <a:t>Virtual Training Format</a:t>
            </a:r>
            <a:br>
              <a:rPr lang="en-US" sz="5200" kern="1200" dirty="0">
                <a:solidFill>
                  <a:schemeClr val="tx1"/>
                </a:solidFill>
                <a:latin typeface="+mj-lt"/>
                <a:ea typeface="+mj-ea"/>
                <a:cs typeface="+mj-cs"/>
              </a:rPr>
            </a:br>
            <a:r>
              <a:rPr lang="en-US" sz="2700" kern="1200" dirty="0">
                <a:solidFill>
                  <a:schemeClr val="tx1"/>
                </a:solidFill>
                <a:latin typeface="+mj-lt"/>
                <a:ea typeface="+mj-ea"/>
                <a:cs typeface="+mj-cs"/>
              </a:rPr>
              <a:t>Sessions will be held from 9am – 1:30pm CT each day</a:t>
            </a:r>
          </a:p>
        </p:txBody>
      </p:sp>
      <p:graphicFrame>
        <p:nvGraphicFramePr>
          <p:cNvPr id="5" name="Content Placeholder 2">
            <a:extLst>
              <a:ext uri="{FF2B5EF4-FFF2-40B4-BE49-F238E27FC236}">
                <a16:creationId xmlns:a16="http://schemas.microsoft.com/office/drawing/2014/main" id="{C66F7431-CF08-4EA1-9B25-CF65F56D27B3}"/>
              </a:ext>
            </a:extLst>
          </p:cNvPr>
          <p:cNvGraphicFramePr>
            <a:graphicFrameLocks noGrp="1"/>
          </p:cNvGraphicFramePr>
          <p:nvPr>
            <p:ph sz="half" idx="10"/>
            <p:extLst>
              <p:ext uri="{D42A27DB-BD31-4B8C-83A1-F6EECF244321}">
                <p14:modId xmlns:p14="http://schemas.microsoft.com/office/powerpoint/2010/main" val="1025975499"/>
              </p:ext>
            </p:extLst>
          </p:nvPr>
        </p:nvGraphicFramePr>
        <p:xfrm>
          <a:off x="4908805" y="322385"/>
          <a:ext cx="5516177" cy="6213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5617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1">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F2B576C-248A-486F-BE09-D5C741BEF995}"/>
              </a:ext>
            </a:extLst>
          </p:cNvPr>
          <p:cNvSpPr>
            <a:spLocks noGrp="1"/>
          </p:cNvSpPr>
          <p:nvPr>
            <p:ph sz="half" idx="10"/>
          </p:nvPr>
        </p:nvSpPr>
        <p:spPr>
          <a:xfrm>
            <a:off x="83640" y="197509"/>
            <a:ext cx="6010835" cy="6132953"/>
          </a:xfrm>
        </p:spPr>
        <p:txBody>
          <a:bodyPr/>
          <a:lstStyle/>
          <a:p>
            <a:r>
              <a:rPr lang="en-US" sz="2000" b="1" dirty="0"/>
              <a:t>Session 1: February 23rd</a:t>
            </a:r>
          </a:p>
          <a:p>
            <a:pPr lvl="1"/>
            <a:r>
              <a:rPr lang="en-US" sz="2000" dirty="0"/>
              <a:t>Introduction to Supportive Housing and the Institute</a:t>
            </a:r>
          </a:p>
          <a:p>
            <a:r>
              <a:rPr lang="en-US" sz="2000" b="1" dirty="0"/>
              <a:t>Session 2: February 24th</a:t>
            </a:r>
          </a:p>
          <a:p>
            <a:pPr lvl="1"/>
            <a:r>
              <a:rPr lang="en-US" sz="2000" dirty="0"/>
              <a:t>Project Concept</a:t>
            </a:r>
          </a:p>
          <a:p>
            <a:r>
              <a:rPr lang="en-US" sz="2000" b="1" dirty="0"/>
              <a:t>Session 3: February 25th</a:t>
            </a:r>
          </a:p>
          <a:p>
            <a:pPr lvl="1"/>
            <a:r>
              <a:rPr lang="en-US" sz="2000" dirty="0"/>
              <a:t>Roles and Partnerships</a:t>
            </a:r>
          </a:p>
          <a:p>
            <a:pPr marL="457200" lvl="1" indent="0">
              <a:buNone/>
            </a:pPr>
            <a:endParaRPr lang="en-US" sz="2000" dirty="0"/>
          </a:p>
          <a:p>
            <a:pPr>
              <a:buClr>
                <a:schemeClr val="accent5"/>
              </a:buClr>
            </a:pPr>
            <a:r>
              <a:rPr lang="en-US" sz="2000" b="1" dirty="0"/>
              <a:t>Session 4: March 16th</a:t>
            </a:r>
          </a:p>
          <a:p>
            <a:pPr lvl="1">
              <a:buClr>
                <a:schemeClr val="accent5"/>
              </a:buClr>
            </a:pPr>
            <a:r>
              <a:rPr lang="en-US" sz="2000" dirty="0"/>
              <a:t>Project Design</a:t>
            </a:r>
          </a:p>
          <a:p>
            <a:pPr>
              <a:buClr>
                <a:schemeClr val="accent5"/>
              </a:buClr>
            </a:pPr>
            <a:r>
              <a:rPr lang="en-US" sz="2000" b="1" dirty="0"/>
              <a:t>Session 5: March 17th</a:t>
            </a:r>
          </a:p>
          <a:p>
            <a:pPr lvl="1">
              <a:buClr>
                <a:schemeClr val="accent5"/>
              </a:buClr>
            </a:pPr>
            <a:r>
              <a:rPr lang="en-US" sz="2000" dirty="0"/>
              <a:t>Services Planning:</a:t>
            </a:r>
          </a:p>
          <a:p>
            <a:pPr>
              <a:buClr>
                <a:schemeClr val="accent5"/>
              </a:buClr>
            </a:pPr>
            <a:r>
              <a:rPr lang="en-US" sz="2000" b="1" dirty="0"/>
              <a:t>In-person Milwaukee site-visit and meeting: March 21st</a:t>
            </a:r>
          </a:p>
          <a:p>
            <a:pPr marL="457200" lvl="1" indent="0">
              <a:buNone/>
            </a:pPr>
            <a:endParaRPr lang="en-US" sz="2200" dirty="0"/>
          </a:p>
        </p:txBody>
      </p:sp>
      <p:sp>
        <p:nvSpPr>
          <p:cNvPr id="6" name="Content Placeholder 2">
            <a:extLst>
              <a:ext uri="{FF2B5EF4-FFF2-40B4-BE49-F238E27FC236}">
                <a16:creationId xmlns:a16="http://schemas.microsoft.com/office/drawing/2014/main" id="{32758CDD-8400-4AE1-8EC5-D9172EDD371A}"/>
              </a:ext>
            </a:extLst>
          </p:cNvPr>
          <p:cNvSpPr txBox="1">
            <a:spLocks/>
          </p:cNvSpPr>
          <p:nvPr/>
        </p:nvSpPr>
        <p:spPr>
          <a:xfrm>
            <a:off x="6072961" y="212138"/>
            <a:ext cx="6199631" cy="6448353"/>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Calibri" panose="020F050202020403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Calibri" panose="020F050202020403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buClr>
            </a:pPr>
            <a:r>
              <a:rPr lang="en-US" sz="2000" b="1" dirty="0"/>
              <a:t>Session 6: April 13</a:t>
            </a:r>
            <a:r>
              <a:rPr lang="en-US" sz="2000" b="1" baseline="30000" dirty="0"/>
              <a:t>th</a:t>
            </a:r>
            <a:endParaRPr lang="en-US" sz="2000" b="1" dirty="0"/>
          </a:p>
          <a:p>
            <a:pPr lvl="1">
              <a:buClr>
                <a:schemeClr val="accent6"/>
              </a:buClr>
            </a:pPr>
            <a:r>
              <a:rPr lang="en-US" sz="2000" dirty="0"/>
              <a:t>Supportive Housing Budgets</a:t>
            </a:r>
          </a:p>
          <a:p>
            <a:pPr>
              <a:buClr>
                <a:schemeClr val="accent6"/>
              </a:buClr>
            </a:pPr>
            <a:r>
              <a:rPr lang="en-US" sz="2000" b="1" dirty="0"/>
              <a:t>Session 7: April 14th</a:t>
            </a:r>
          </a:p>
          <a:p>
            <a:pPr lvl="1">
              <a:buClr>
                <a:schemeClr val="accent6"/>
              </a:buClr>
            </a:pPr>
            <a:r>
              <a:rPr lang="en-US" sz="2000" dirty="0"/>
              <a:t>Services and Operating Budgets</a:t>
            </a:r>
          </a:p>
          <a:p>
            <a:pPr>
              <a:buClr>
                <a:schemeClr val="accent6"/>
              </a:buClr>
            </a:pPr>
            <a:r>
              <a:rPr lang="en-US" sz="2000" b="1" dirty="0"/>
              <a:t>Session 8: April 15th</a:t>
            </a:r>
          </a:p>
          <a:p>
            <a:pPr lvl="1">
              <a:buClr>
                <a:schemeClr val="accent6"/>
              </a:buClr>
            </a:pPr>
            <a:r>
              <a:rPr lang="en-US" sz="2000" dirty="0"/>
              <a:t>Capital Budgets</a:t>
            </a:r>
          </a:p>
          <a:p>
            <a:pPr lvl="1"/>
            <a:endParaRPr lang="en-US" sz="2000" dirty="0"/>
          </a:p>
          <a:p>
            <a:pPr>
              <a:buClr>
                <a:srgbClr val="FFC000"/>
              </a:buClr>
            </a:pPr>
            <a:r>
              <a:rPr lang="en-US" sz="2000" b="1" dirty="0"/>
              <a:t>Session 9: May 18th</a:t>
            </a:r>
          </a:p>
          <a:p>
            <a:pPr lvl="1">
              <a:buClr>
                <a:srgbClr val="FFC000"/>
              </a:buClr>
            </a:pPr>
            <a:r>
              <a:rPr lang="en-US" sz="2000" dirty="0"/>
              <a:t>Property Management</a:t>
            </a:r>
          </a:p>
          <a:p>
            <a:pPr>
              <a:buClr>
                <a:srgbClr val="FFC000"/>
              </a:buClr>
            </a:pPr>
            <a:r>
              <a:rPr lang="en-US" sz="2000" b="1" dirty="0"/>
              <a:t>Session 10: May 19th</a:t>
            </a:r>
          </a:p>
          <a:p>
            <a:pPr lvl="1">
              <a:buClr>
                <a:srgbClr val="FFC000"/>
              </a:buClr>
            </a:pPr>
            <a:r>
              <a:rPr lang="en-US" sz="2000" dirty="0"/>
              <a:t>Fair Housing and Quality</a:t>
            </a:r>
          </a:p>
          <a:p>
            <a:pPr>
              <a:buClr>
                <a:srgbClr val="FFC000"/>
              </a:buClr>
            </a:pPr>
            <a:r>
              <a:rPr lang="en-US" sz="2000" b="1" dirty="0"/>
              <a:t>Session 11: May 20th</a:t>
            </a:r>
          </a:p>
          <a:p>
            <a:pPr lvl="1">
              <a:buClr>
                <a:srgbClr val="FFC000"/>
              </a:buClr>
            </a:pPr>
            <a:r>
              <a:rPr lang="en-US" sz="2000" dirty="0"/>
              <a:t>The First Year</a:t>
            </a:r>
          </a:p>
          <a:p>
            <a:pPr lvl="1">
              <a:buClr>
                <a:srgbClr val="FFC000"/>
              </a:buClr>
            </a:pPr>
            <a:endParaRPr lang="en-US" sz="2000" dirty="0"/>
          </a:p>
          <a:p>
            <a:pPr>
              <a:buClr>
                <a:srgbClr val="FF0000"/>
              </a:buClr>
            </a:pPr>
            <a:r>
              <a:rPr lang="en-US" sz="2000" b="1" dirty="0"/>
              <a:t>In-person in Madison</a:t>
            </a:r>
          </a:p>
          <a:p>
            <a:pPr lvl="1">
              <a:buClr>
                <a:srgbClr val="FF0000"/>
              </a:buClr>
            </a:pPr>
            <a:r>
              <a:rPr lang="en-US" sz="2000" b="1" dirty="0"/>
              <a:t>June 22nd: </a:t>
            </a:r>
            <a:r>
              <a:rPr lang="en-US" sz="2000" dirty="0"/>
              <a:t>Meeting with Teams, Final Prep and Celebration Dinner</a:t>
            </a:r>
          </a:p>
          <a:p>
            <a:pPr lvl="1">
              <a:buClr>
                <a:srgbClr val="FF0000"/>
              </a:buClr>
            </a:pPr>
            <a:r>
              <a:rPr lang="en-US" sz="2000" b="1" dirty="0"/>
              <a:t>June 23rd: </a:t>
            </a:r>
            <a:r>
              <a:rPr lang="en-US" sz="2000" dirty="0"/>
              <a:t>Institute Finale</a:t>
            </a:r>
          </a:p>
          <a:p>
            <a:pPr marL="457200" lvl="1" indent="0">
              <a:buNone/>
            </a:pPr>
            <a:endParaRPr lang="en-US" sz="2000" dirty="0"/>
          </a:p>
          <a:p>
            <a:pPr lvl="1"/>
            <a:endParaRPr lang="en-US" sz="1600" dirty="0"/>
          </a:p>
        </p:txBody>
      </p:sp>
    </p:spTree>
    <p:extLst>
      <p:ext uri="{BB962C8B-B14F-4D97-AF65-F5344CB8AC3E}">
        <p14:creationId xmlns:p14="http://schemas.microsoft.com/office/powerpoint/2010/main" val="586613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DD77B92-CB36-4B20-A59A-59625E0F0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title"/>
          </p:nvPr>
        </p:nvSpPr>
        <p:spPr>
          <a:xfrm>
            <a:off x="645065" y="1463040"/>
            <a:ext cx="3796306" cy="2690949"/>
          </a:xfrm>
        </p:spPr>
        <p:txBody>
          <a:bodyPr vert="horz" lIns="91440" tIns="45720" rIns="91440" bIns="45720" rtlCol="0" anchor="t">
            <a:normAutofit fontScale="90000"/>
          </a:bodyPr>
          <a:lstStyle/>
          <a:p>
            <a:r>
              <a:rPr lang="en-US" kern="1200" dirty="0">
                <a:solidFill>
                  <a:schemeClr val="tx1"/>
                </a:solidFill>
                <a:latin typeface="+mj-lt"/>
                <a:ea typeface="+mj-ea"/>
                <a:cs typeface="+mj-cs"/>
              </a:rPr>
              <a:t>Highlights from the Request for Applications</a:t>
            </a:r>
            <a:r>
              <a:rPr lang="en-US" dirty="0">
                <a:solidFill>
                  <a:schemeClr val="tx1"/>
                </a:solidFill>
              </a:rPr>
              <a:t>: </a:t>
            </a:r>
            <a:r>
              <a:rPr lang="en-US" u="sng" dirty="0">
                <a:solidFill>
                  <a:schemeClr val="tx1"/>
                </a:solidFill>
              </a:rPr>
              <a:t>Dates</a:t>
            </a:r>
            <a:endParaRPr lang="en-US" u="sng" kern="1200" dirty="0">
              <a:solidFill>
                <a:schemeClr val="tx1"/>
              </a:solidFill>
              <a:latin typeface="+mj-lt"/>
            </a:endParaRPr>
          </a:p>
        </p:txBody>
      </p:sp>
      <p:grpSp>
        <p:nvGrpSpPr>
          <p:cNvPr id="25" name="Group 24">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6" name="Rectangle 2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cxnSp>
          <p:nvCxnSpPr>
            <p:cNvPr id="27" name="Straight Connector 26">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graphicFrame>
        <p:nvGraphicFramePr>
          <p:cNvPr id="5" name="Content Placeholder 2">
            <a:extLst>
              <a:ext uri="{FF2B5EF4-FFF2-40B4-BE49-F238E27FC236}">
                <a16:creationId xmlns:a16="http://schemas.microsoft.com/office/drawing/2014/main" id="{7E153822-902E-4860-9B8B-2656654F0E91}"/>
              </a:ext>
            </a:extLst>
          </p:cNvPr>
          <p:cNvGraphicFramePr>
            <a:graphicFrameLocks noGrp="1"/>
          </p:cNvGraphicFramePr>
          <p:nvPr>
            <p:ph sz="half" idx="10"/>
            <p:extLst>
              <p:ext uri="{D42A27DB-BD31-4B8C-83A1-F6EECF244321}">
                <p14:modId xmlns:p14="http://schemas.microsoft.com/office/powerpoint/2010/main" val="1503463947"/>
              </p:ext>
            </p:extLst>
          </p:nvPr>
        </p:nvGraphicFramePr>
        <p:xfrm>
          <a:off x="5407705" y="466049"/>
          <a:ext cx="5722088" cy="5527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0420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title"/>
          </p:nvPr>
        </p:nvSpPr>
        <p:spPr>
          <a:xfrm>
            <a:off x="645065" y="1463040"/>
            <a:ext cx="3796306" cy="2690949"/>
          </a:xfrm>
        </p:spPr>
        <p:txBody>
          <a:bodyPr vert="horz" lIns="91440" tIns="45720" rIns="91440" bIns="45720" rtlCol="0" anchor="t">
            <a:normAutofit fontScale="90000"/>
          </a:bodyPr>
          <a:lstStyle/>
          <a:p>
            <a:r>
              <a:rPr lang="en-US" kern="1200" dirty="0">
                <a:solidFill>
                  <a:schemeClr val="tx1"/>
                </a:solidFill>
                <a:latin typeface="+mj-lt"/>
                <a:ea typeface="+mj-ea"/>
                <a:cs typeface="+mj-cs"/>
              </a:rPr>
              <a:t>Highlights from the Request for Applications</a:t>
            </a:r>
            <a:r>
              <a:rPr lang="en-US" dirty="0">
                <a:solidFill>
                  <a:schemeClr val="tx1"/>
                </a:solidFill>
              </a:rPr>
              <a:t>: </a:t>
            </a:r>
            <a:r>
              <a:rPr lang="en-US" u="sng" dirty="0">
                <a:solidFill>
                  <a:schemeClr val="tx1"/>
                </a:solidFill>
              </a:rPr>
              <a:t>Teams</a:t>
            </a:r>
            <a:endParaRPr lang="en-US" u="sng" kern="1200" dirty="0">
              <a:solidFill>
                <a:schemeClr val="tx1"/>
              </a:solidFill>
              <a:latin typeface="+mj-lt"/>
              <a:ea typeface="+mj-ea"/>
              <a:cs typeface="+mj-cs"/>
            </a:endParaRPr>
          </a:p>
        </p:txBody>
      </p:sp>
      <p:grpSp>
        <p:nvGrpSpPr>
          <p:cNvPr id="25" name="Group 24">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6" name="Rectangle 2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cxnSp>
          <p:nvCxnSpPr>
            <p:cNvPr id="27" name="Straight Connector 26">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3" name="Content Placeholder 2"/>
          <p:cNvSpPr>
            <a:spLocks noGrp="1"/>
          </p:cNvSpPr>
          <p:nvPr>
            <p:ph sz="half" idx="10"/>
          </p:nvPr>
        </p:nvSpPr>
        <p:spPr>
          <a:xfrm>
            <a:off x="5656218" y="1463039"/>
            <a:ext cx="5542387" cy="4300447"/>
          </a:xfrm>
        </p:spPr>
        <p:txBody>
          <a:bodyPr vert="horz" lIns="91440" tIns="45720" rIns="91440" bIns="45720" rtlCol="0" anchor="t">
            <a:normAutofit/>
          </a:bodyPr>
          <a:lstStyle/>
          <a:p>
            <a:pPr>
              <a:buFont typeface="Arial" panose="020B0604020202020204" pitchFamily="34" charset="0"/>
              <a:buChar char="•"/>
            </a:pPr>
            <a:r>
              <a:rPr lang="en-US" sz="2200" b="1" dirty="0">
                <a:solidFill>
                  <a:schemeClr val="tx1"/>
                </a:solidFill>
              </a:rPr>
              <a:t>Team Commitments</a:t>
            </a:r>
          </a:p>
          <a:p>
            <a:pPr lvl="1">
              <a:buFont typeface="Arial" panose="020B0604020202020204" pitchFamily="34" charset="0"/>
              <a:buChar char="•"/>
            </a:pPr>
            <a:r>
              <a:rPr lang="en-US" sz="2200" b="1" dirty="0">
                <a:solidFill>
                  <a:schemeClr val="tx1"/>
                </a:solidFill>
              </a:rPr>
              <a:t>Team may have up to 5 members</a:t>
            </a:r>
          </a:p>
          <a:p>
            <a:pPr lvl="1">
              <a:buFont typeface="Arial" panose="020B0604020202020204" pitchFamily="34" charset="0"/>
              <a:buChar char="•"/>
            </a:pPr>
            <a:r>
              <a:rPr lang="en-US" sz="2200" b="1" dirty="0">
                <a:solidFill>
                  <a:schemeClr val="tx1"/>
                </a:solidFill>
              </a:rPr>
              <a:t>Team must Identify a Team Leader</a:t>
            </a:r>
          </a:p>
          <a:p>
            <a:pPr lvl="1">
              <a:buFont typeface="Arial" panose="020B0604020202020204" pitchFamily="34" charset="0"/>
              <a:buChar char="•"/>
            </a:pPr>
            <a:r>
              <a:rPr lang="en-US" sz="2200" b="1" dirty="0">
                <a:solidFill>
                  <a:schemeClr val="tx1"/>
                </a:solidFill>
              </a:rPr>
              <a:t>Teams are encouraged to incorporate feedback from people with lived expertise into their project</a:t>
            </a:r>
          </a:p>
          <a:p>
            <a:pPr lvl="1">
              <a:buFont typeface="Arial" panose="020B0604020202020204" pitchFamily="34" charset="0"/>
              <a:buChar char="•"/>
            </a:pPr>
            <a:r>
              <a:rPr lang="en-US" sz="2200" b="1" dirty="0">
                <a:solidFill>
                  <a:schemeClr val="tx1"/>
                </a:solidFill>
              </a:rPr>
              <a:t>ALL team members must attend ALL sessions and the site-visit: 13 training days and 1 site visit over 5 months</a:t>
            </a:r>
          </a:p>
        </p:txBody>
      </p:sp>
    </p:spTree>
    <p:extLst>
      <p:ext uri="{BB962C8B-B14F-4D97-AF65-F5344CB8AC3E}">
        <p14:creationId xmlns:p14="http://schemas.microsoft.com/office/powerpoint/2010/main" val="2737420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F2F2"/>
              </a:solidFill>
              <a:effectLst/>
              <a:uLnTx/>
              <a:uFillTx/>
              <a:latin typeface="Calibri"/>
              <a:ea typeface="+mn-ea"/>
              <a:cs typeface="+mn-cs"/>
            </a:endParaRPr>
          </a:p>
        </p:txBody>
      </p:sp>
      <p:sp>
        <p:nvSpPr>
          <p:cNvPr id="2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dirty="0">
                <a:solidFill>
                  <a:srgbClr val="FFFFFF"/>
                </a:solidFill>
                <a:latin typeface="+mj-lt"/>
                <a:ea typeface="+mj-ea"/>
                <a:cs typeface="+mj-cs"/>
              </a:rPr>
              <a:t>The </a:t>
            </a:r>
            <a:r>
              <a:rPr lang="en-US" sz="4000" dirty="0">
                <a:solidFill>
                  <a:srgbClr val="FFFFFF"/>
                </a:solidFill>
              </a:rPr>
              <a:t>Institute RFA and Application</a:t>
            </a:r>
            <a:endParaRPr lang="en-US" sz="4000" kern="1200" dirty="0">
              <a:solidFill>
                <a:srgbClr val="FFFFFF"/>
              </a:solidFill>
              <a:latin typeface="+mj-lt"/>
              <a:ea typeface="+mj-ea"/>
              <a:cs typeface="+mj-cs"/>
            </a:endParaRPr>
          </a:p>
        </p:txBody>
      </p:sp>
      <p:sp>
        <p:nvSpPr>
          <p:cNvPr id="3" name="Content Placeholder 2"/>
          <p:cNvSpPr>
            <a:spLocks noGrp="1"/>
          </p:cNvSpPr>
          <p:nvPr>
            <p:ph sz="half" idx="10"/>
          </p:nvPr>
        </p:nvSpPr>
        <p:spPr>
          <a:xfrm>
            <a:off x="1367624" y="2490436"/>
            <a:ext cx="9708995" cy="3567173"/>
          </a:xfrm>
        </p:spPr>
        <p:txBody>
          <a:bodyPr vert="horz" lIns="91440" tIns="45720" rIns="91440" bIns="45720" rtlCol="0" anchor="ctr">
            <a:normAutofit fontScale="92500" lnSpcReduction="20000"/>
          </a:bodyPr>
          <a:lstStyle/>
          <a:p>
            <a:pPr>
              <a:buFont typeface="Arial" panose="020B0604020202020204" pitchFamily="34" charset="0"/>
              <a:buChar char="•"/>
            </a:pPr>
            <a:r>
              <a:rPr lang="en-US" sz="2200" b="1" dirty="0">
                <a:solidFill>
                  <a:schemeClr val="tx1"/>
                </a:solidFill>
              </a:rPr>
              <a:t>RFA was released on Friday November 19</a:t>
            </a:r>
            <a:r>
              <a:rPr lang="en-US" sz="2200" b="1" baseline="30000" dirty="0">
                <a:solidFill>
                  <a:schemeClr val="tx1"/>
                </a:solidFill>
              </a:rPr>
              <a:t>th</a:t>
            </a:r>
            <a:r>
              <a:rPr lang="en-US" sz="2200" b="1" dirty="0">
                <a:solidFill>
                  <a:schemeClr val="tx1"/>
                </a:solidFill>
              </a:rPr>
              <a:t>, 2021</a:t>
            </a:r>
          </a:p>
          <a:p>
            <a:pPr>
              <a:buFont typeface="Arial" panose="020B0604020202020204" pitchFamily="34" charset="0"/>
              <a:buChar char="•"/>
            </a:pPr>
            <a:r>
              <a:rPr lang="en-US" sz="2200" b="1" dirty="0">
                <a:solidFill>
                  <a:schemeClr val="tx1"/>
                </a:solidFill>
              </a:rPr>
              <a:t>Application is due on Friday January 14</a:t>
            </a:r>
            <a:r>
              <a:rPr lang="en-US" sz="2200" b="1" baseline="30000" dirty="0">
                <a:solidFill>
                  <a:schemeClr val="tx1"/>
                </a:solidFill>
              </a:rPr>
              <a:t>th</a:t>
            </a:r>
            <a:r>
              <a:rPr lang="en-US" sz="2200" b="1" dirty="0">
                <a:solidFill>
                  <a:schemeClr val="tx1"/>
                </a:solidFill>
              </a:rPr>
              <a:t>, 2022</a:t>
            </a:r>
          </a:p>
          <a:p>
            <a:pPr>
              <a:buFont typeface="Arial" panose="020B0604020202020204" pitchFamily="34" charset="0"/>
              <a:buChar char="•"/>
            </a:pPr>
            <a:r>
              <a:rPr lang="en-US" sz="2000" b="1" dirty="0">
                <a:solidFill>
                  <a:schemeClr val="tx1"/>
                </a:solidFill>
              </a:rPr>
              <a:t>Submit Applications to: </a:t>
            </a:r>
            <a:r>
              <a:rPr lang="en-US" sz="2400" dirty="0">
                <a:hlinkClick r:id="rId3"/>
              </a:rPr>
              <a:t>wisconsin.institute@csh.org</a:t>
            </a:r>
            <a:endParaRPr lang="en-US" sz="2000" b="1" dirty="0">
              <a:solidFill>
                <a:schemeClr val="tx1"/>
              </a:solidFill>
              <a:cs typeface="Calibri"/>
            </a:endParaRPr>
          </a:p>
          <a:p>
            <a:pPr>
              <a:buFont typeface="Arial" panose="020B0604020202020204" pitchFamily="34" charset="0"/>
              <a:buChar char="•"/>
            </a:pPr>
            <a:endParaRPr lang="en-US" sz="2200" b="1" dirty="0">
              <a:solidFill>
                <a:schemeClr val="tx1"/>
              </a:solidFill>
            </a:endParaRPr>
          </a:p>
          <a:p>
            <a:pPr>
              <a:buFont typeface="Arial" panose="020B0604020202020204" pitchFamily="34" charset="0"/>
              <a:buChar char="•"/>
            </a:pPr>
            <a:r>
              <a:rPr lang="en-US" sz="2200" b="1" dirty="0">
                <a:solidFill>
                  <a:schemeClr val="tx1"/>
                </a:solidFill>
              </a:rPr>
              <a:t>Selection process is competitive and consideration will be given to the following factors:</a:t>
            </a:r>
            <a:endParaRPr lang="en-US" sz="2200" b="1" dirty="0">
              <a:solidFill>
                <a:schemeClr val="tx1"/>
              </a:solidFill>
              <a:cs typeface="Calibri"/>
            </a:endParaRPr>
          </a:p>
          <a:p>
            <a:pPr lvl="1">
              <a:buFont typeface="Arial" panose="020B0604020202020204" pitchFamily="34" charset="0"/>
              <a:buChar char="•"/>
            </a:pPr>
            <a:r>
              <a:rPr lang="en-US" sz="2200" b="1" dirty="0">
                <a:solidFill>
                  <a:schemeClr val="tx1"/>
                </a:solidFill>
              </a:rPr>
              <a:t>Commitment to developing supportive housing project and participating in the Institute</a:t>
            </a:r>
            <a:endParaRPr lang="en-US" sz="2200" b="1" dirty="0">
              <a:solidFill>
                <a:schemeClr val="tx1"/>
              </a:solidFill>
              <a:cs typeface="Calibri"/>
            </a:endParaRPr>
          </a:p>
          <a:p>
            <a:pPr lvl="1">
              <a:buFont typeface="Arial" panose="020B0604020202020204" pitchFamily="34" charset="0"/>
              <a:buChar char="•"/>
            </a:pPr>
            <a:r>
              <a:rPr lang="en-US" sz="2200" b="1" dirty="0">
                <a:solidFill>
                  <a:schemeClr val="tx1"/>
                </a:solidFill>
              </a:rPr>
              <a:t>Capacity and experience of the team members, including financial stability</a:t>
            </a:r>
            <a:endParaRPr lang="en-US" sz="2200" b="1" dirty="0">
              <a:solidFill>
                <a:schemeClr val="tx1"/>
              </a:solidFill>
              <a:cs typeface="Calibri"/>
            </a:endParaRPr>
          </a:p>
          <a:p>
            <a:pPr lvl="1">
              <a:buFont typeface="Arial" panose="020B0604020202020204" pitchFamily="34" charset="0"/>
              <a:buChar char="•"/>
            </a:pPr>
            <a:r>
              <a:rPr lang="en-US" sz="2200" b="1" dirty="0">
                <a:solidFill>
                  <a:schemeClr val="tx1"/>
                </a:solidFill>
              </a:rPr>
              <a:t>Geographic location, to support development across Wisconsin </a:t>
            </a:r>
          </a:p>
          <a:p>
            <a:pPr lvl="1">
              <a:buFont typeface="Arial" panose="020B0604020202020204" pitchFamily="34" charset="0"/>
              <a:buChar char="•"/>
            </a:pPr>
            <a:r>
              <a:rPr lang="en-US" sz="2200" b="1" dirty="0">
                <a:solidFill>
                  <a:schemeClr val="tx1"/>
                </a:solidFill>
              </a:rPr>
              <a:t>Quality of the Response to the Application narrative questions</a:t>
            </a:r>
            <a:endParaRPr lang="en-US" sz="2200" b="1" dirty="0">
              <a:solidFill>
                <a:schemeClr val="tx1"/>
              </a:solidFill>
              <a:cs typeface="Calibri"/>
            </a:endParaRPr>
          </a:p>
          <a:p>
            <a:pPr lvl="1">
              <a:buFont typeface="Arial" panose="020B0604020202020204" pitchFamily="34" charset="0"/>
              <a:buChar char="•"/>
            </a:pPr>
            <a:r>
              <a:rPr lang="en-US" sz="2200" b="1" dirty="0">
                <a:solidFill>
                  <a:schemeClr val="tx1"/>
                </a:solidFill>
              </a:rPr>
              <a:t>Alignment with mission and goals of the Institute</a:t>
            </a:r>
            <a:endParaRPr lang="en-US" sz="2200" b="1" dirty="0">
              <a:solidFill>
                <a:schemeClr val="tx1"/>
              </a:solidFill>
              <a:cs typeface="Calibri"/>
            </a:endParaRPr>
          </a:p>
          <a:p>
            <a:pPr lvl="1">
              <a:buFont typeface="Arial" panose="020B0604020202020204" pitchFamily="34" charset="0"/>
              <a:buChar char="•"/>
            </a:pPr>
            <a:endParaRPr lang="en-US" sz="2200" dirty="0">
              <a:solidFill>
                <a:schemeClr val="tx1"/>
              </a:solidFill>
            </a:endParaRPr>
          </a:p>
        </p:txBody>
      </p:sp>
    </p:spTree>
    <p:extLst>
      <p:ext uri="{BB962C8B-B14F-4D97-AF65-F5344CB8AC3E}">
        <p14:creationId xmlns:p14="http://schemas.microsoft.com/office/powerpoint/2010/main" val="58464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D22A8A-687D-394A-9D4E-4C30BA6327B8}"/>
              </a:ext>
            </a:extLst>
          </p:cNvPr>
          <p:cNvSpPr>
            <a:spLocks noGrp="1"/>
          </p:cNvSpPr>
          <p:nvPr>
            <p:ph type="body" sz="quarter" idx="10"/>
          </p:nvPr>
        </p:nvSpPr>
        <p:spPr>
          <a:xfrm>
            <a:off x="772510" y="1225021"/>
            <a:ext cx="6397547" cy="5207310"/>
          </a:xfrm>
        </p:spPr>
        <p:txBody>
          <a:bodyPr>
            <a:normAutofit/>
          </a:bodyPr>
          <a:lstStyle/>
          <a:p>
            <a:pPr>
              <a:lnSpc>
                <a:spcPct val="120000"/>
              </a:lnSpc>
              <a:spcBef>
                <a:spcPts val="0"/>
              </a:spcBef>
            </a:pPr>
            <a:r>
              <a:rPr lang="en-US" dirty="0">
                <a:latin typeface="Gotham Medium" panose="02000604030000020004" pitchFamily="2" charset="0"/>
                <a:ea typeface="Verdana" panose="020B0604030504040204" pitchFamily="34" charset="0"/>
              </a:rPr>
              <a:t>Our mission:</a:t>
            </a:r>
          </a:p>
          <a:p>
            <a:pPr>
              <a:lnSpc>
                <a:spcPct val="120000"/>
              </a:lnSpc>
              <a:spcBef>
                <a:spcPts val="0"/>
              </a:spcBef>
            </a:pPr>
            <a:r>
              <a:rPr lang="en-US" dirty="0">
                <a:ea typeface="Verdana" panose="020B0604030504040204" pitchFamily="34" charset="0"/>
              </a:rPr>
              <a:t>To stimulate the state’s economy and improve the quality of life for Wisconsin residents by providing affordable housing and business financing products.</a:t>
            </a:r>
          </a:p>
          <a:p>
            <a:pPr>
              <a:lnSpc>
                <a:spcPct val="120000"/>
              </a:lnSpc>
              <a:spcBef>
                <a:spcPts val="0"/>
              </a:spcBef>
            </a:pPr>
            <a:endParaRPr lang="en-US" dirty="0">
              <a:latin typeface="Verdana" panose="020B0604030504040204" pitchFamily="34" charset="0"/>
              <a:ea typeface="Verdana" panose="020B0604030504040204" pitchFamily="34" charset="0"/>
            </a:endParaRPr>
          </a:p>
          <a:p>
            <a:pPr>
              <a:lnSpc>
                <a:spcPct val="120000"/>
              </a:lnSpc>
              <a:spcBef>
                <a:spcPts val="0"/>
              </a:spcBef>
            </a:pPr>
            <a:r>
              <a:rPr lang="en-US" dirty="0">
                <a:latin typeface="Gotham Medium" panose="02000604030000020004" pitchFamily="2" charset="0"/>
                <a:ea typeface="Verdana" panose="020B0604030504040204" pitchFamily="34" charset="0"/>
              </a:rPr>
              <a:t>Our work: </a:t>
            </a:r>
          </a:p>
          <a:p>
            <a:pPr>
              <a:lnSpc>
                <a:spcPct val="120000"/>
              </a:lnSpc>
              <a:spcBef>
                <a:spcPts val="0"/>
              </a:spcBef>
            </a:pPr>
            <a:r>
              <a:rPr lang="en-US" dirty="0">
                <a:ea typeface="Verdana" panose="020B0604030504040204" pitchFamily="34" charset="0"/>
              </a:rPr>
              <a:t>WHEDA offers financing and expertise to expand equitable access to affordable housing and economic opportunity.</a:t>
            </a:r>
          </a:p>
        </p:txBody>
      </p:sp>
      <p:sp>
        <p:nvSpPr>
          <p:cNvPr id="4" name="Title 3">
            <a:extLst>
              <a:ext uri="{FF2B5EF4-FFF2-40B4-BE49-F238E27FC236}">
                <a16:creationId xmlns:a16="http://schemas.microsoft.com/office/drawing/2014/main" id="{BE2E3A6C-4490-9640-8D10-76C5C2864687}"/>
              </a:ext>
            </a:extLst>
          </p:cNvPr>
          <p:cNvSpPr>
            <a:spLocks noGrp="1"/>
          </p:cNvSpPr>
          <p:nvPr>
            <p:ph type="title"/>
          </p:nvPr>
        </p:nvSpPr>
        <p:spPr/>
        <p:txBody>
          <a:bodyPr/>
          <a:lstStyle/>
          <a:p>
            <a:r>
              <a:rPr lang="en-US" b="1" dirty="0">
                <a:latin typeface="Gotham Bold" panose="02000604030000020004" pitchFamily="2" charset="0"/>
                <a:ea typeface="Verdana" panose="020B0604030504040204" pitchFamily="34" charset="0"/>
              </a:rPr>
              <a:t>HOW WHEDA WORKS  </a:t>
            </a:r>
          </a:p>
        </p:txBody>
      </p:sp>
      <p:pic>
        <p:nvPicPr>
          <p:cNvPr id="6" name="Picture 5">
            <a:extLst>
              <a:ext uri="{FF2B5EF4-FFF2-40B4-BE49-F238E27FC236}">
                <a16:creationId xmlns:a16="http://schemas.microsoft.com/office/drawing/2014/main" id="{B41D2AF2-36AE-4E85-8BB8-38A942FE9A73}"/>
              </a:ext>
            </a:extLst>
          </p:cNvPr>
          <p:cNvPicPr>
            <a:picLocks noChangeAspect="1"/>
          </p:cNvPicPr>
          <p:nvPr/>
        </p:nvPicPr>
        <p:blipFill>
          <a:blip r:embed="rId3"/>
          <a:stretch>
            <a:fillRect/>
          </a:stretch>
        </p:blipFill>
        <p:spPr>
          <a:xfrm>
            <a:off x="7748016" y="952500"/>
            <a:ext cx="4443984" cy="5905500"/>
          </a:xfrm>
          <a:prstGeom prst="rect">
            <a:avLst/>
          </a:prstGeom>
        </p:spPr>
      </p:pic>
    </p:spTree>
    <p:extLst>
      <p:ext uri="{BB962C8B-B14F-4D97-AF65-F5344CB8AC3E}">
        <p14:creationId xmlns:p14="http://schemas.microsoft.com/office/powerpoint/2010/main" val="1912199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81934"/>
            <a:ext cx="5257801" cy="5181523"/>
          </a:xfrm>
        </p:spPr>
        <p:txBody>
          <a:bodyPr vert="horz" lIns="91440" tIns="45720" rIns="91440" bIns="45720" rtlCol="0" anchor="b">
            <a:normAutofit/>
          </a:bodyPr>
          <a:lstStyle/>
          <a:p>
            <a:r>
              <a:rPr lang="en-US" sz="6800" kern="1200">
                <a:solidFill>
                  <a:schemeClr val="tx1"/>
                </a:solidFill>
                <a:latin typeface="+mj-lt"/>
                <a:ea typeface="+mj-ea"/>
                <a:cs typeface="+mj-cs"/>
              </a:rPr>
              <a:t>Application Questions</a:t>
            </a:r>
          </a:p>
        </p:txBody>
      </p:sp>
      <p:graphicFrame>
        <p:nvGraphicFramePr>
          <p:cNvPr id="18" name="Content Placeholder 2">
            <a:extLst>
              <a:ext uri="{FF2B5EF4-FFF2-40B4-BE49-F238E27FC236}">
                <a16:creationId xmlns:a16="http://schemas.microsoft.com/office/drawing/2014/main" id="{AC921879-3D51-4D3B-A55D-9B61059DD729}"/>
              </a:ext>
            </a:extLst>
          </p:cNvPr>
          <p:cNvGraphicFramePr>
            <a:graphicFrameLocks noGrp="1"/>
          </p:cNvGraphicFramePr>
          <p:nvPr>
            <p:ph sz="half" idx="10"/>
            <p:extLst>
              <p:ext uri="{D42A27DB-BD31-4B8C-83A1-F6EECF244321}">
                <p14:modId xmlns:p14="http://schemas.microsoft.com/office/powerpoint/2010/main" val="4222741602"/>
              </p:ext>
            </p:extLst>
          </p:nvPr>
        </p:nvGraphicFramePr>
        <p:xfrm>
          <a:off x="6006967" y="637674"/>
          <a:ext cx="5591247" cy="585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339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5106" y="1132517"/>
            <a:ext cx="3246509" cy="4367531"/>
          </a:xfrm>
          <a:solidFill>
            <a:schemeClr val="accent1"/>
          </a:solidFill>
        </p:spPr>
        <p:txBody>
          <a:bodyPr vert="horz" lIns="91440" tIns="45720" rIns="91440" bIns="45720" rtlCol="0" anchor="ctr">
            <a:normAutofit/>
          </a:bodyPr>
          <a:lstStyle/>
          <a:p>
            <a:r>
              <a:rPr lang="en-US" kern="1200" dirty="0">
                <a:solidFill>
                  <a:srgbClr val="FFFFFF"/>
                </a:solidFill>
                <a:latin typeface="+mj-lt"/>
                <a:ea typeface="+mj-ea"/>
                <a:cs typeface="+mj-cs"/>
              </a:rPr>
              <a:t>Accepted Teams</a:t>
            </a:r>
          </a:p>
        </p:txBody>
      </p:sp>
      <p:sp>
        <p:nvSpPr>
          <p:cNvPr id="3" name="Content Placeholder 2"/>
          <p:cNvSpPr>
            <a:spLocks noGrp="1"/>
          </p:cNvSpPr>
          <p:nvPr>
            <p:ph sz="half" idx="10"/>
          </p:nvPr>
        </p:nvSpPr>
        <p:spPr>
          <a:xfrm>
            <a:off x="838200" y="1132519"/>
            <a:ext cx="6300975" cy="4367530"/>
          </a:xfrm>
        </p:spPr>
        <p:txBody>
          <a:bodyPr vert="horz" lIns="91440" tIns="45720" rIns="91440" bIns="45720" rtlCol="0" anchor="ctr">
            <a:normAutofit/>
          </a:bodyPr>
          <a:lstStyle/>
          <a:p>
            <a:pPr>
              <a:buFont typeface="Arial" panose="020B0604020202020204" pitchFamily="34" charset="0"/>
              <a:buChar char="•"/>
            </a:pPr>
            <a:r>
              <a:rPr lang="en-US" sz="2400" b="1" dirty="0">
                <a:solidFill>
                  <a:schemeClr val="tx1"/>
                </a:solidFill>
              </a:rPr>
              <a:t>Will need to submit a letter from a Board Chair or Member of Board Executive Committee of not-for-profit project partners affirming commitment to participate in the Wisconsin Statewide Supportive Housing Institute and adhere to the guidelines provided through the RFA. </a:t>
            </a:r>
          </a:p>
          <a:p>
            <a:pPr>
              <a:buFont typeface="Arial" panose="020B0604020202020204" pitchFamily="34" charset="0"/>
              <a:buChar char="•"/>
            </a:pPr>
            <a:r>
              <a:rPr lang="en-US" sz="2400" b="1" dirty="0">
                <a:solidFill>
                  <a:schemeClr val="tx1"/>
                </a:solidFill>
              </a:rPr>
              <a:t>Due by February 21, 2022</a:t>
            </a:r>
          </a:p>
        </p:txBody>
      </p:sp>
    </p:spTree>
    <p:extLst>
      <p:ext uri="{BB962C8B-B14F-4D97-AF65-F5344CB8AC3E}">
        <p14:creationId xmlns:p14="http://schemas.microsoft.com/office/powerpoint/2010/main" val="3471284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engineering drawing&#10;&#10;Description automatically generated">
            <a:extLst>
              <a:ext uri="{FF2B5EF4-FFF2-40B4-BE49-F238E27FC236}">
                <a16:creationId xmlns:a16="http://schemas.microsoft.com/office/drawing/2014/main" id="{DB3F3D9D-C660-EF40-A607-73F5B91E5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359659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D22A8A-687D-394A-9D4E-4C30BA6327B8}"/>
              </a:ext>
            </a:extLst>
          </p:cNvPr>
          <p:cNvSpPr>
            <a:spLocks noGrp="1"/>
          </p:cNvSpPr>
          <p:nvPr>
            <p:ph type="body" sz="quarter" idx="10"/>
          </p:nvPr>
        </p:nvSpPr>
        <p:spPr>
          <a:xfrm>
            <a:off x="772510" y="1225021"/>
            <a:ext cx="11179236" cy="5207310"/>
          </a:xfrm>
        </p:spPr>
        <p:txBody>
          <a:bodyPr>
            <a:normAutofit/>
          </a:bodyPr>
          <a:lstStyle/>
          <a:p>
            <a:pPr>
              <a:lnSpc>
                <a:spcPct val="120000"/>
              </a:lnSpc>
              <a:spcBef>
                <a:spcPts val="0"/>
              </a:spcBef>
            </a:pPr>
            <a:endParaRPr lang="en-US" dirty="0">
              <a:latin typeface="Gotham Medium" panose="02000604030000020004" pitchFamily="2" charset="0"/>
              <a:ea typeface="Verdana" panose="020B0604030504040204" pitchFamily="34" charset="0"/>
            </a:endParaRPr>
          </a:p>
          <a:p>
            <a:pPr>
              <a:lnSpc>
                <a:spcPct val="120000"/>
              </a:lnSpc>
              <a:spcBef>
                <a:spcPts val="0"/>
              </a:spcBef>
            </a:pPr>
            <a:r>
              <a:rPr lang="en-US" dirty="0">
                <a:latin typeface="Gotham Medium" panose="02000604030000020004" pitchFamily="2" charset="0"/>
                <a:ea typeface="Verdana" panose="020B0604030504040204" pitchFamily="34" charset="0"/>
              </a:rPr>
              <a:t>Questions regarding the Supportive Housing Institute application contact: </a:t>
            </a:r>
            <a:r>
              <a:rPr lang="en-US" sz="2400" dirty="0">
                <a:hlinkClick r:id="rId3"/>
              </a:rPr>
              <a:t>wisconsin.institute@csh.org</a:t>
            </a:r>
            <a:endParaRPr lang="en-US" dirty="0">
              <a:latin typeface="Gotham Medium" panose="02000604030000020004" pitchFamily="2" charset="0"/>
              <a:ea typeface="Verdana" panose="020B0604030504040204" pitchFamily="34" charset="0"/>
            </a:endParaRPr>
          </a:p>
          <a:p>
            <a:pPr>
              <a:lnSpc>
                <a:spcPct val="120000"/>
              </a:lnSpc>
              <a:spcBef>
                <a:spcPts val="0"/>
              </a:spcBef>
            </a:pPr>
            <a:endParaRPr lang="en-US" dirty="0">
              <a:latin typeface="Verdana" panose="020B0604030504040204" pitchFamily="34" charset="0"/>
              <a:ea typeface="Verdana" panose="020B0604030504040204" pitchFamily="34" charset="0"/>
            </a:endParaRPr>
          </a:p>
          <a:p>
            <a:pPr>
              <a:lnSpc>
                <a:spcPct val="120000"/>
              </a:lnSpc>
              <a:spcBef>
                <a:spcPts val="0"/>
              </a:spcBef>
            </a:pPr>
            <a:r>
              <a:rPr lang="en-US" dirty="0">
                <a:latin typeface="Gotham Medium" panose="02000604030000020004" pitchFamily="2" charset="0"/>
                <a:ea typeface="Verdana" panose="020B0604030504040204" pitchFamily="34" charset="0"/>
              </a:rPr>
              <a:t>Information regarding WHEDA’s Supportive Housing Initiative:</a:t>
            </a:r>
          </a:p>
          <a:p>
            <a:pPr>
              <a:lnSpc>
                <a:spcPct val="120000"/>
              </a:lnSpc>
              <a:spcBef>
                <a:spcPts val="0"/>
              </a:spcBef>
            </a:pPr>
            <a:r>
              <a:rPr lang="en-US" dirty="0">
                <a:hlinkClick r:id="rId4"/>
              </a:rPr>
              <a:t>https://www.wheda.com/developers-and-property-managers/supportive-housing</a:t>
            </a:r>
            <a:r>
              <a:rPr lang="en-US" dirty="0"/>
              <a:t> </a:t>
            </a:r>
            <a:endParaRPr lang="en-US" dirty="0">
              <a:latin typeface="Gotham Medium" panose="02000604030000020004" pitchFamily="2" charset="0"/>
              <a:ea typeface="Verdana" panose="020B0604030504040204" pitchFamily="34" charset="0"/>
            </a:endParaRPr>
          </a:p>
        </p:txBody>
      </p:sp>
      <p:sp>
        <p:nvSpPr>
          <p:cNvPr id="4" name="Title 3">
            <a:extLst>
              <a:ext uri="{FF2B5EF4-FFF2-40B4-BE49-F238E27FC236}">
                <a16:creationId xmlns:a16="http://schemas.microsoft.com/office/drawing/2014/main" id="{BE2E3A6C-4490-9640-8D10-76C5C2864687}"/>
              </a:ext>
            </a:extLst>
          </p:cNvPr>
          <p:cNvSpPr>
            <a:spLocks noGrp="1"/>
          </p:cNvSpPr>
          <p:nvPr>
            <p:ph type="title"/>
          </p:nvPr>
        </p:nvSpPr>
        <p:spPr/>
        <p:txBody>
          <a:bodyPr/>
          <a:lstStyle/>
          <a:p>
            <a:r>
              <a:rPr lang="en-US" b="1" dirty="0">
                <a:latin typeface="Gotham Bold" panose="02000604030000020004" pitchFamily="2" charset="0"/>
                <a:ea typeface="Verdana" panose="020B0604030504040204" pitchFamily="34" charset="0"/>
              </a:rPr>
              <a:t>THANK YOU</a:t>
            </a:r>
          </a:p>
        </p:txBody>
      </p:sp>
    </p:spTree>
    <p:extLst>
      <p:ext uri="{BB962C8B-B14F-4D97-AF65-F5344CB8AC3E}">
        <p14:creationId xmlns:p14="http://schemas.microsoft.com/office/powerpoint/2010/main" val="3608036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D22A8A-687D-394A-9D4E-4C30BA6327B8}"/>
              </a:ext>
            </a:extLst>
          </p:cNvPr>
          <p:cNvSpPr>
            <a:spLocks noGrp="1"/>
          </p:cNvSpPr>
          <p:nvPr>
            <p:ph type="body" sz="quarter" idx="10"/>
          </p:nvPr>
        </p:nvSpPr>
        <p:spPr>
          <a:xfrm>
            <a:off x="504553" y="1491721"/>
            <a:ext cx="11312722" cy="4528079"/>
          </a:xfrm>
        </p:spPr>
        <p:txBody>
          <a:bodyPr>
            <a:normAutofit/>
          </a:bodyPr>
          <a:lstStyle/>
          <a:p>
            <a:pPr marL="457200" indent="-457200">
              <a:lnSpc>
                <a:spcPct val="100000"/>
              </a:lnSpc>
              <a:spcBef>
                <a:spcPts val="0"/>
              </a:spcBef>
              <a:buFont typeface="Arial" panose="020B0604020202020204" pitchFamily="34" charset="0"/>
              <a:buChar char="•"/>
            </a:pPr>
            <a:r>
              <a:rPr lang="en-US" dirty="0">
                <a:ea typeface="Verdana" panose="020B0604030504040204" pitchFamily="34" charset="0"/>
              </a:rPr>
              <a:t>WHEDA partnered with CSH – a national leader in supportive housing.</a:t>
            </a:r>
          </a:p>
          <a:p>
            <a:pPr>
              <a:lnSpc>
                <a:spcPct val="100000"/>
              </a:lnSpc>
              <a:spcBef>
                <a:spcPts val="0"/>
              </a:spcBef>
            </a:pPr>
            <a:endParaRPr lang="en-US" dirty="0">
              <a:ea typeface="Verdana" panose="020B0604030504040204" pitchFamily="34" charset="0"/>
            </a:endParaRPr>
          </a:p>
          <a:p>
            <a:pPr marL="457200" indent="-457200">
              <a:lnSpc>
                <a:spcPct val="100000"/>
              </a:lnSpc>
              <a:spcBef>
                <a:spcPts val="0"/>
              </a:spcBef>
              <a:buFont typeface="Arial" panose="020B0604020202020204" pitchFamily="34" charset="0"/>
              <a:buChar char="•"/>
            </a:pPr>
            <a:r>
              <a:rPr lang="en-US" dirty="0">
                <a:ea typeface="Verdana" panose="020B0604030504040204" pitchFamily="34" charset="0"/>
              </a:rPr>
              <a:t>WHEDA and CSH provided a four-part webinar series to train housing professionals on the basics of supportive housing.</a:t>
            </a:r>
          </a:p>
          <a:p>
            <a:pPr>
              <a:lnSpc>
                <a:spcPct val="100000"/>
              </a:lnSpc>
              <a:spcBef>
                <a:spcPts val="0"/>
              </a:spcBef>
            </a:pPr>
            <a:endParaRPr lang="en-US" dirty="0">
              <a:ea typeface="Verdana" panose="020B0604030504040204" pitchFamily="34" charset="0"/>
            </a:endParaRPr>
          </a:p>
          <a:p>
            <a:pPr marL="457200" indent="-457200">
              <a:lnSpc>
                <a:spcPct val="100000"/>
              </a:lnSpc>
              <a:spcBef>
                <a:spcPts val="0"/>
              </a:spcBef>
              <a:buFont typeface="Arial" panose="020B0604020202020204" pitchFamily="34" charset="0"/>
              <a:buChar char="•"/>
            </a:pPr>
            <a:r>
              <a:rPr lang="en-US" dirty="0">
                <a:ea typeface="Verdana" panose="020B0604030504040204" pitchFamily="34" charset="0"/>
              </a:rPr>
              <a:t>Conducted a statewide survey to better understand the areas of greatest need for supportive housing.</a:t>
            </a:r>
          </a:p>
          <a:p>
            <a:pPr>
              <a:lnSpc>
                <a:spcPct val="100000"/>
              </a:lnSpc>
              <a:spcBef>
                <a:spcPts val="0"/>
              </a:spcBef>
            </a:pPr>
            <a:endParaRPr lang="en-US" dirty="0">
              <a:ea typeface="Verdana" panose="020B0604030504040204" pitchFamily="34" charset="0"/>
            </a:endParaRPr>
          </a:p>
          <a:p>
            <a:pPr marL="457200" indent="-457200">
              <a:lnSpc>
                <a:spcPct val="100000"/>
              </a:lnSpc>
              <a:spcBef>
                <a:spcPts val="0"/>
              </a:spcBef>
              <a:buFont typeface="Arial" panose="020B0604020202020204" pitchFamily="34" charset="0"/>
              <a:buChar char="•"/>
            </a:pPr>
            <a:r>
              <a:rPr lang="en-US" dirty="0">
                <a:ea typeface="Verdana" panose="020B0604030504040204" pitchFamily="34" charset="0"/>
              </a:rPr>
              <a:t>Using the survey results, a first-of-its-kind Wisconsin Supportive Housing Institute is </a:t>
            </a:r>
            <a:r>
              <a:rPr lang="en-US">
                <a:ea typeface="Verdana" panose="020B0604030504040204" pitchFamily="34" charset="0"/>
              </a:rPr>
              <a:t>now available.</a:t>
            </a:r>
            <a:endParaRPr lang="en-US" dirty="0">
              <a:ea typeface="Verdana" panose="020B0604030504040204" pitchFamily="34" charset="0"/>
            </a:endParaRPr>
          </a:p>
          <a:p>
            <a:pPr marL="457200" indent="-457200">
              <a:lnSpc>
                <a:spcPct val="100000"/>
              </a:lnSpc>
              <a:spcBef>
                <a:spcPts val="0"/>
              </a:spcBef>
              <a:buFont typeface="Arial" panose="020B0604020202020204" pitchFamily="34" charset="0"/>
              <a:buChar char="•"/>
            </a:pPr>
            <a:endParaRPr lang="en-US" dirty="0">
              <a:ea typeface="Verdana" panose="020B0604030504040204" pitchFamily="34" charset="0"/>
            </a:endParaRPr>
          </a:p>
        </p:txBody>
      </p:sp>
      <p:sp>
        <p:nvSpPr>
          <p:cNvPr id="4" name="Title 3">
            <a:extLst>
              <a:ext uri="{FF2B5EF4-FFF2-40B4-BE49-F238E27FC236}">
                <a16:creationId xmlns:a16="http://schemas.microsoft.com/office/drawing/2014/main" id="{BE2E3A6C-4490-9640-8D10-76C5C2864687}"/>
              </a:ext>
            </a:extLst>
          </p:cNvPr>
          <p:cNvSpPr>
            <a:spLocks noGrp="1"/>
          </p:cNvSpPr>
          <p:nvPr>
            <p:ph type="title"/>
          </p:nvPr>
        </p:nvSpPr>
        <p:spPr/>
        <p:txBody>
          <a:bodyPr/>
          <a:lstStyle/>
          <a:p>
            <a:r>
              <a:rPr lang="en-US" b="1" dirty="0">
                <a:latin typeface="Gotham Bold" panose="02000604030000020004" pitchFamily="2" charset="0"/>
                <a:ea typeface="Verdana" panose="020B0604030504040204" pitchFamily="34" charset="0"/>
              </a:rPr>
              <a:t>WHEDA SUPPORTIVE HOUSING INITIATIVE </a:t>
            </a:r>
          </a:p>
        </p:txBody>
      </p:sp>
      <p:sp>
        <p:nvSpPr>
          <p:cNvPr id="2" name="TextBox 1">
            <a:extLst>
              <a:ext uri="{FF2B5EF4-FFF2-40B4-BE49-F238E27FC236}">
                <a16:creationId xmlns:a16="http://schemas.microsoft.com/office/drawing/2014/main" id="{7411CF8F-74EB-4A3F-814E-A6F0FBE50F68}"/>
              </a:ext>
            </a:extLst>
          </p:cNvPr>
          <p:cNvSpPr txBox="1"/>
          <p:nvPr/>
        </p:nvSpPr>
        <p:spPr>
          <a:xfrm>
            <a:off x="10176734" y="6019800"/>
            <a:ext cx="1393115" cy="76500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4154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228600"/>
            <a:ext cx="6019800" cy="533400"/>
          </a:xfrm>
        </p:spPr>
        <p:txBody>
          <a:bodyPr>
            <a:noAutofit/>
          </a:bodyPr>
          <a:lstStyle/>
          <a:p>
            <a:r>
              <a:rPr lang="en-US" b="1" dirty="0">
                <a:latin typeface="Lato" panose="020F0502020204030203" pitchFamily="34" charset="0"/>
              </a:rPr>
              <a:t>IMPROVING LIVES </a:t>
            </a:r>
          </a:p>
        </p:txBody>
      </p:sp>
      <p:pic>
        <p:nvPicPr>
          <p:cNvPr id="10" name="Content Placeholder 3" descr="100kphoto2.jpg"/>
          <p:cNvPicPr>
            <a:picLocks noGrp="1" noChangeAspect="1"/>
          </p:cNvPicPr>
          <p:nvPr>
            <p:ph idx="4294967295"/>
          </p:nvPr>
        </p:nvPicPr>
        <p:blipFill>
          <a:blip r:embed="rId4" cstate="print">
            <a:extLst>
              <a:ext uri="{28A0092B-C50C-407E-A947-70E740481C1C}">
                <a14:useLocalDpi xmlns:a14="http://schemas.microsoft.com/office/drawing/2010/main"/>
              </a:ext>
            </a:extLst>
          </a:blip>
          <a:srcRect/>
          <a:stretch>
            <a:fillRect/>
          </a:stretch>
        </p:blipFill>
        <p:spPr>
          <a:xfrm>
            <a:off x="5658631" y="4951039"/>
            <a:ext cx="2655895" cy="1908347"/>
          </a:xfrm>
        </p:spPr>
      </p:pic>
      <p:pic>
        <p:nvPicPr>
          <p:cNvPr id="9" name="Picture 8" descr="MayraWilber01-300x292.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448800" y="955211"/>
            <a:ext cx="2743200" cy="1662781"/>
          </a:xfrm>
          <a:prstGeom prst="rect">
            <a:avLst/>
          </a:prstGeom>
        </p:spPr>
      </p:pic>
      <p:pic>
        <p:nvPicPr>
          <p:cNvPr id="1026" name="Picture 2" descr="C:\Users\jessica.robinson\Dropbox\Keeping families together\Keepingfamiliestogether\RWJF_KFT_100519_2985.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0" y="4939228"/>
            <a:ext cx="2694764" cy="19077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314526" y="4939228"/>
            <a:ext cx="3877474" cy="1918772"/>
          </a:xfrm>
          <a:prstGeom prst="rect">
            <a:avLst/>
          </a:prstGeom>
        </p:spPr>
      </p:pic>
      <p:pic>
        <p:nvPicPr>
          <p:cNvPr id="11" name="Picture 10" descr="236_Senior_Nov12.jp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460132" y="955211"/>
            <a:ext cx="2110314" cy="167419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694764" y="4950637"/>
            <a:ext cx="2963867" cy="1896384"/>
          </a:xfrm>
          <a:prstGeom prst="rect">
            <a:avLst/>
          </a:prstGeom>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8380" y="945269"/>
            <a:ext cx="2498512" cy="167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064806" y="955211"/>
            <a:ext cx="2383993" cy="1674190"/>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570447" y="956678"/>
            <a:ext cx="2507448" cy="1672723"/>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065271" y="2855397"/>
            <a:ext cx="3890957" cy="1972210"/>
          </a:xfrm>
          <a:prstGeom prst="rect">
            <a:avLst/>
          </a:prstGeom>
        </p:spPr>
      </p:pic>
      <p:pic>
        <p:nvPicPr>
          <p:cNvPr id="14" name="Content Placeholder 3" descr="100kphoto2.jpg"/>
          <p:cNvPicPr>
            <a:picLocks noGrp="1" noChangeAspect="1"/>
          </p:cNvPicPr>
          <p:nvPr>
            <p:ph idx="4294967295"/>
          </p:nvPr>
        </p:nvPicPr>
        <p:blipFill>
          <a:blip r:embed="rId14" cstate="print">
            <a:extLst>
              <a:ext uri="{28A0092B-C50C-407E-A947-70E740481C1C}">
                <a14:useLocalDpi xmlns:a14="http://schemas.microsoft.com/office/drawing/2010/main"/>
              </a:ext>
            </a:extLst>
          </a:blip>
          <a:srcRect/>
          <a:stretch>
            <a:fillRect/>
          </a:stretch>
        </p:blipFill>
        <p:spPr>
          <a:xfrm>
            <a:off x="5600907" y="4938674"/>
            <a:ext cx="2752488" cy="1908347"/>
          </a:xfrm>
          <a:prstGeom prst="rect">
            <a:avLst/>
          </a:prstGeom>
        </p:spPr>
      </p:pic>
    </p:spTree>
    <p:custDataLst>
      <p:tags r:id="rId1"/>
    </p:custDataLst>
    <p:extLst>
      <p:ext uri="{BB962C8B-B14F-4D97-AF65-F5344CB8AC3E}">
        <p14:creationId xmlns:p14="http://schemas.microsoft.com/office/powerpoint/2010/main" val="260904821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55170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Presenters </a:t>
            </a:r>
          </a:p>
        </p:txBody>
      </p:sp>
      <p:pic>
        <p:nvPicPr>
          <p:cNvPr id="8" name="Picture 2" descr="A person smiling for the camera&#10;&#10;Description generated with very high confidence">
            <a:extLst>
              <a:ext uri="{FF2B5EF4-FFF2-40B4-BE49-F238E27FC236}">
                <a16:creationId xmlns:a16="http://schemas.microsoft.com/office/drawing/2014/main" id="{E6293BA0-8824-4896-A5FF-674AF677A0A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58"/>
          <a:stretch/>
        </p:blipFill>
        <p:spPr>
          <a:xfrm>
            <a:off x="6757801" y="1495138"/>
            <a:ext cx="2990280" cy="2762059"/>
          </a:xfrm>
          <a:custGeom>
            <a:avLst/>
            <a:gdLst>
              <a:gd name="connsiteX0" fmla="*/ 0 w 2809461"/>
              <a:gd name="connsiteY0" fmla="*/ 0 h 3896139"/>
              <a:gd name="connsiteX1" fmla="*/ 2809461 w 2809461"/>
              <a:gd name="connsiteY1" fmla="*/ 0 h 3896139"/>
              <a:gd name="connsiteX2" fmla="*/ 2809461 w 2809461"/>
              <a:gd name="connsiteY2" fmla="*/ 3896139 h 3896139"/>
              <a:gd name="connsiteX3" fmla="*/ 0 w 2809461"/>
              <a:gd name="connsiteY3" fmla="*/ 3896139 h 3896139"/>
            </a:gdLst>
            <a:ahLst/>
            <a:cxnLst>
              <a:cxn ang="0">
                <a:pos x="connsiteX0" y="connsiteY0"/>
              </a:cxn>
              <a:cxn ang="0">
                <a:pos x="connsiteX1" y="connsiteY1"/>
              </a:cxn>
              <a:cxn ang="0">
                <a:pos x="connsiteX2" y="connsiteY2"/>
              </a:cxn>
              <a:cxn ang="0">
                <a:pos x="connsiteX3" y="connsiteY3"/>
              </a:cxn>
            </a:cxnLst>
            <a:rect l="l" t="t" r="r" b="b"/>
            <a:pathLst>
              <a:path w="2809461" h="3896139">
                <a:moveTo>
                  <a:pt x="0" y="0"/>
                </a:moveTo>
                <a:lnTo>
                  <a:pt x="2809461" y="0"/>
                </a:lnTo>
                <a:lnTo>
                  <a:pt x="2809461" y="3896139"/>
                </a:lnTo>
                <a:lnTo>
                  <a:pt x="0" y="3896139"/>
                </a:lnTo>
                <a:close/>
              </a:path>
            </a:pathLst>
          </a:custGeom>
        </p:spPr>
      </p:pic>
      <p:sp>
        <p:nvSpPr>
          <p:cNvPr id="9" name="Content Placeholder 8">
            <a:extLst>
              <a:ext uri="{FF2B5EF4-FFF2-40B4-BE49-F238E27FC236}">
                <a16:creationId xmlns:a16="http://schemas.microsoft.com/office/drawing/2014/main" id="{39D15F3A-BE74-4130-8F3A-C5324FB5AA82}"/>
              </a:ext>
            </a:extLst>
          </p:cNvPr>
          <p:cNvSpPr txBox="1">
            <a:spLocks noGrp="1"/>
          </p:cNvSpPr>
          <p:nvPr>
            <p:ph sz="half" idx="10"/>
          </p:nvPr>
        </p:nvSpPr>
        <p:spPr>
          <a:xfrm>
            <a:off x="2229553" y="4317542"/>
            <a:ext cx="2990280" cy="1200329"/>
          </a:xfrm>
          <a:prstGeom prst="rect">
            <a:avLst/>
          </a:prstGeom>
          <a:noFill/>
        </p:spPr>
        <p:txBody>
          <a:bodyPr wrap="square" rtlCol="0" anchor="t">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a:ea typeface="+mn-ea"/>
                <a:cs typeface="+mn-cs"/>
              </a:rPr>
              <a:t>Katrina Van Valkenburgh</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a:ea typeface="+mn-ea"/>
                <a:cs typeface="+mn-cs"/>
              </a:rPr>
              <a:t>Managing Director, Central Region</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a:ea typeface="+mn-ea"/>
                <a:cs typeface="+mn-cs"/>
              </a:rPr>
              <a:t>CSH</a:t>
            </a:r>
          </a:p>
        </p:txBody>
      </p:sp>
      <p:sp>
        <p:nvSpPr>
          <p:cNvPr id="10" name="TextBox 9">
            <a:extLst>
              <a:ext uri="{FF2B5EF4-FFF2-40B4-BE49-F238E27FC236}">
                <a16:creationId xmlns:a16="http://schemas.microsoft.com/office/drawing/2014/main" id="{BE0EF69E-C920-4702-84F7-A63B50168283}"/>
              </a:ext>
            </a:extLst>
          </p:cNvPr>
          <p:cNvSpPr txBox="1"/>
          <p:nvPr/>
        </p:nvSpPr>
        <p:spPr>
          <a:xfrm>
            <a:off x="6757801" y="4317542"/>
            <a:ext cx="2990280" cy="923330"/>
          </a:xfrm>
          <a:prstGeom prst="rect">
            <a:avLst/>
          </a:prstGeom>
          <a:noFill/>
        </p:spPr>
        <p:txBody>
          <a:bodyPr wrap="square" rtlCol="0" anchor="t">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a:ea typeface="+mn-ea"/>
                <a:cs typeface="+mn-cs"/>
              </a:rPr>
              <a:t>Amy Stetzel</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a:ea typeface="+mn-ea"/>
                <a:cs typeface="+mn-cs"/>
              </a:rPr>
              <a:t>Upper Midwest Director</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a:ea typeface="+mn-ea"/>
                <a:cs typeface="+mn-cs"/>
              </a:rPr>
              <a:t>CSH</a:t>
            </a:r>
          </a:p>
        </p:txBody>
      </p:sp>
      <p:pic>
        <p:nvPicPr>
          <p:cNvPr id="3" name="Picture 2">
            <a:extLst>
              <a:ext uri="{FF2B5EF4-FFF2-40B4-BE49-F238E27FC236}">
                <a16:creationId xmlns:a16="http://schemas.microsoft.com/office/drawing/2014/main" id="{3F1DCB55-AD7C-4111-B7DB-82CF932C070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29553" y="1495138"/>
            <a:ext cx="4005575" cy="2671572"/>
          </a:xfrm>
          <a:prstGeom prst="rect">
            <a:avLst/>
          </a:prstGeom>
        </p:spPr>
      </p:pic>
    </p:spTree>
    <p:extLst>
      <p:ext uri="{BB962C8B-B14F-4D97-AF65-F5344CB8AC3E}">
        <p14:creationId xmlns:p14="http://schemas.microsoft.com/office/powerpoint/2010/main" val="373526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2" descr="A sign on the side of a building&#10;&#10;Description automatically generated">
            <a:extLst>
              <a:ext uri="{FF2B5EF4-FFF2-40B4-BE49-F238E27FC236}">
                <a16:creationId xmlns:a16="http://schemas.microsoft.com/office/drawing/2014/main" id="{6DC2C8E2-B23F-4E78-A81B-1F982029479E}"/>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r="-2"/>
          <a:stretch/>
        </p:blipFill>
        <p:spPr>
          <a:xfrm>
            <a:off x="6185051" y="10"/>
            <a:ext cx="5997632" cy="6857990"/>
          </a:xfrm>
          <a:custGeom>
            <a:avLst/>
            <a:gdLst/>
            <a:ahLst/>
            <a:cxnLst/>
            <a:rect l="l" t="t" r="r" b="b"/>
            <a:pathLst>
              <a:path w="5997632" h="6858000">
                <a:moveTo>
                  <a:pt x="0" y="0"/>
                </a:moveTo>
                <a:lnTo>
                  <a:pt x="5997632" y="0"/>
                </a:lnTo>
                <a:lnTo>
                  <a:pt x="5997632" y="6858000"/>
                </a:lnTo>
                <a:lnTo>
                  <a:pt x="3178693" y="6858000"/>
                </a:lnTo>
                <a:close/>
              </a:path>
            </a:pathLst>
          </a:custGeom>
        </p:spPr>
      </p:pic>
      <p:pic>
        <p:nvPicPr>
          <p:cNvPr id="3" name="Picture 3" descr="A car parked on the side of a road&#10;&#10;Description automatically generated">
            <a:extLst>
              <a:ext uri="{FF2B5EF4-FFF2-40B4-BE49-F238E27FC236}">
                <a16:creationId xmlns:a16="http://schemas.microsoft.com/office/drawing/2014/main" id="{202077E5-C4B2-4A13-B532-AD1D4AFD54E4}"/>
              </a:ext>
            </a:extLst>
          </p:cNvPr>
          <p:cNvPicPr>
            <a:picLocks noGrp="1" noChangeAspect="1"/>
          </p:cNvPicPr>
          <p:nvPr>
            <p:ph type="pic" sz="quarter" idx="11"/>
          </p:nvPr>
        </p:nvPicPr>
        <p:blipFill rotWithShape="1">
          <a:blip r:embed="rId5" cstate="print">
            <a:extLst>
              <a:ext uri="{28A0092B-C50C-407E-A947-70E740481C1C}">
                <a14:useLocalDpi xmlns:a14="http://schemas.microsoft.com/office/drawing/2010/main"/>
              </a:ext>
            </a:extLst>
          </a:blip>
          <a:srcRect/>
          <a:stretch/>
        </p:blipFill>
        <p:spPr>
          <a:xfrm>
            <a:off x="-1" y="10"/>
            <a:ext cx="9141744" cy="6857990"/>
          </a:xfrm>
          <a:custGeom>
            <a:avLst/>
            <a:gdLst/>
            <a:ahLst/>
            <a:cxnLst/>
            <a:rect l="l" t="t" r="r" b="b"/>
            <a:pathLst>
              <a:path w="9141744" h="6863485">
                <a:moveTo>
                  <a:pt x="0" y="0"/>
                </a:moveTo>
                <a:lnTo>
                  <a:pt x="5963051" y="0"/>
                </a:lnTo>
                <a:lnTo>
                  <a:pt x="9141744" y="6863485"/>
                </a:lnTo>
                <a:lnTo>
                  <a:pt x="0" y="6863485"/>
                </a:lnTo>
                <a:lnTo>
                  <a:pt x="0" y="0"/>
                </a:lnTo>
                <a:close/>
              </a:path>
            </a:pathLst>
          </a:custGeom>
        </p:spPr>
      </p:pic>
      <p:sp>
        <p:nvSpPr>
          <p:cNvPr id="14" name="Freeform: Shape 13">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prstClr val="white"/>
              </a:solidFill>
            </a:endParaRPr>
          </a:p>
        </p:txBody>
      </p:sp>
      <p:sp>
        <p:nvSpPr>
          <p:cNvPr id="6" name="TextBox 5">
            <a:extLst>
              <a:ext uri="{FF2B5EF4-FFF2-40B4-BE49-F238E27FC236}">
                <a16:creationId xmlns:a16="http://schemas.microsoft.com/office/drawing/2014/main" id="{35AEB816-BD61-47E2-8E9C-12806251A4D5}"/>
              </a:ext>
            </a:extLst>
          </p:cNvPr>
          <p:cNvSpPr txBox="1"/>
          <p:nvPr/>
        </p:nvSpPr>
        <p:spPr>
          <a:xfrm>
            <a:off x="618064" y="2166721"/>
            <a:ext cx="3886199" cy="91503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dirty="0">
                <a:solidFill>
                  <a:srgbClr val="F2F2F2"/>
                </a:solidFill>
                <a:latin typeface="Calibri Light" panose="020F0302020204030204"/>
              </a:rPr>
              <a:t>What is Supportive Housing?</a:t>
            </a:r>
          </a:p>
        </p:txBody>
      </p:sp>
      <p:sp>
        <p:nvSpPr>
          <p:cNvPr id="7" name="TextBox 6">
            <a:extLst>
              <a:ext uri="{FF2B5EF4-FFF2-40B4-BE49-F238E27FC236}">
                <a16:creationId xmlns:a16="http://schemas.microsoft.com/office/drawing/2014/main" id="{19D179E5-10A3-4393-99D8-21BEFA9B5A94}"/>
              </a:ext>
            </a:extLst>
          </p:cNvPr>
          <p:cNvSpPr txBox="1"/>
          <p:nvPr/>
        </p:nvSpPr>
        <p:spPr>
          <a:xfrm>
            <a:off x="618064" y="3081756"/>
            <a:ext cx="4620544" cy="1775994"/>
          </a:xfrm>
          <a:prstGeom prst="rect">
            <a:avLst/>
          </a:prstGeom>
        </p:spPr>
        <p:txBody>
          <a:bodyPr vert="horz" lIns="91440" tIns="45720" rIns="91440" bIns="45720" rtlCol="0" anchor="t">
            <a:normAutofit/>
          </a:bodyPr>
          <a:lstStyle/>
          <a:p>
            <a:pPr>
              <a:lnSpc>
                <a:spcPct val="90000"/>
              </a:lnSpc>
              <a:spcAft>
                <a:spcPts val="600"/>
              </a:spcAft>
            </a:pPr>
            <a:r>
              <a:rPr lang="en-US" b="1" dirty="0">
                <a:solidFill>
                  <a:srgbClr val="F2F2F2"/>
                </a:solidFill>
              </a:rPr>
              <a:t>Supportive housing combines affordable housing with services that help people who face the most complex challenges to live with stability, autonomy and dignity.</a:t>
            </a:r>
            <a:r>
              <a:rPr lang="en-US" spc="90" dirty="0">
                <a:solidFill>
                  <a:srgbClr val="F2F2F2"/>
                </a:solidFill>
              </a:rPr>
              <a:t> </a:t>
            </a:r>
            <a:endParaRPr lang="en-US" dirty="0">
              <a:solidFill>
                <a:srgbClr val="F2F2F2"/>
              </a:solidFill>
            </a:endParaRPr>
          </a:p>
        </p:txBody>
      </p:sp>
    </p:spTree>
    <p:custDataLst>
      <p:tags r:id="rId1"/>
    </p:custDataLst>
    <p:extLst>
      <p:ext uri="{BB962C8B-B14F-4D97-AF65-F5344CB8AC3E}">
        <p14:creationId xmlns:p14="http://schemas.microsoft.com/office/powerpoint/2010/main" val="41437583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6A51-D762-41B7-A685-73AEC2A031B5}"/>
              </a:ext>
            </a:extLst>
          </p:cNvPr>
          <p:cNvSpPr>
            <a:spLocks noGrp="1"/>
          </p:cNvSpPr>
          <p:nvPr>
            <p:ph type="title"/>
          </p:nvPr>
        </p:nvSpPr>
        <p:spPr/>
        <p:txBody>
          <a:bodyPr/>
          <a:lstStyle/>
          <a:p>
            <a:r>
              <a:rPr lang="en-US" dirty="0"/>
              <a:t>Supportive Housing Need in Wisconsin</a:t>
            </a:r>
          </a:p>
        </p:txBody>
      </p:sp>
      <p:pic>
        <p:nvPicPr>
          <p:cNvPr id="6" name="Picture 5">
            <a:extLst>
              <a:ext uri="{FF2B5EF4-FFF2-40B4-BE49-F238E27FC236}">
                <a16:creationId xmlns:a16="http://schemas.microsoft.com/office/drawing/2014/main" id="{16B71D03-F76C-4608-98AB-8E8207F94A45}"/>
              </a:ext>
            </a:extLst>
          </p:cNvPr>
          <p:cNvPicPr>
            <a:picLocks noChangeAspect="1"/>
          </p:cNvPicPr>
          <p:nvPr/>
        </p:nvPicPr>
        <p:blipFill>
          <a:blip r:embed="rId3"/>
          <a:stretch>
            <a:fillRect/>
          </a:stretch>
        </p:blipFill>
        <p:spPr>
          <a:xfrm>
            <a:off x="0" y="1690686"/>
            <a:ext cx="12192000" cy="3906981"/>
          </a:xfrm>
          <a:prstGeom prst="rect">
            <a:avLst/>
          </a:prstGeom>
        </p:spPr>
      </p:pic>
    </p:spTree>
    <p:extLst>
      <p:ext uri="{BB962C8B-B14F-4D97-AF65-F5344CB8AC3E}">
        <p14:creationId xmlns:p14="http://schemas.microsoft.com/office/powerpoint/2010/main" val="4098564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7392" y="309715"/>
            <a:ext cx="3906912" cy="1938992"/>
          </a:xfrm>
          <a:prstGeom prst="rect">
            <a:avLst/>
          </a:prstGeom>
          <a:noFill/>
        </p:spPr>
        <p:txBody>
          <a:bodyPr wrap="square" rtlCol="0">
            <a:spAutoFit/>
          </a:bodyPr>
          <a:lstStyle/>
          <a:p>
            <a:r>
              <a:rPr lang="en-US" sz="4000" b="1" dirty="0">
                <a:solidFill>
                  <a:schemeClr val="tx1">
                    <a:lumMod val="50000"/>
                    <a:lumOff val="50000"/>
                  </a:schemeClr>
                </a:solidFill>
                <a:latin typeface="Century Gothic" panose="020B0502020202020204" pitchFamily="34" charset="0"/>
              </a:rPr>
              <a:t>NATIONAL DATA - HOMELESSNESS</a:t>
            </a:r>
          </a:p>
        </p:txBody>
      </p:sp>
      <p:pic>
        <p:nvPicPr>
          <p:cNvPr id="8" name="Picture 2" descr="https://endhomelessness.org/wp-content/uploads/2019/07/DDP-race-snapshot-e1567188345320.png">
            <a:extLst>
              <a:ext uri="{FF2B5EF4-FFF2-40B4-BE49-F238E27FC236}">
                <a16:creationId xmlns:a16="http://schemas.microsoft.com/office/drawing/2014/main" id="{83B5ACA9-14EC-47D5-85A1-158E9A64CC6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25345" y="162232"/>
            <a:ext cx="7441158" cy="646382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A89F627A-4666-483D-96E8-CC505A761E81}"/>
              </a:ext>
            </a:extLst>
          </p:cNvPr>
          <p:cNvSpPr txBox="1">
            <a:spLocks/>
          </p:cNvSpPr>
          <p:nvPr/>
        </p:nvSpPr>
        <p:spPr>
          <a:xfrm>
            <a:off x="50335" y="1279211"/>
            <a:ext cx="4015989" cy="4866118"/>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br>
              <a:rPr lang="en-US" sz="4800" dirty="0">
                <a:solidFill>
                  <a:schemeClr val="bg1"/>
                </a:solidFill>
                <a:cs typeface="Calibri Light"/>
              </a:rPr>
            </a:br>
            <a:r>
              <a:rPr lang="en-US" sz="2200" b="1" u="sng" dirty="0">
                <a:solidFill>
                  <a:srgbClr val="FF3737"/>
                </a:solidFill>
                <a:latin typeface="Calibri"/>
                <a:cs typeface="Calibri"/>
              </a:rPr>
              <a:t>US Pop</a:t>
            </a:r>
            <a:r>
              <a:rPr lang="en-US" sz="2200" b="1" u="sng" dirty="0">
                <a:solidFill>
                  <a:srgbClr val="FF3737"/>
                </a:solidFill>
                <a:latin typeface="Calibri"/>
                <a:ea typeface="+mj-lt"/>
                <a:cs typeface="Calibri"/>
              </a:rPr>
              <a:t>/Homeless</a:t>
            </a:r>
            <a:endParaRPr lang="en-US" sz="2200" dirty="0">
              <a:ea typeface="+mj-lt"/>
              <a:cs typeface="+mj-lt"/>
            </a:endParaRPr>
          </a:p>
          <a:p>
            <a:pPr algn="ctr">
              <a:lnSpc>
                <a:spcPct val="100000"/>
              </a:lnSpc>
              <a:spcBef>
                <a:spcPts val="0"/>
              </a:spcBef>
            </a:pPr>
            <a:r>
              <a:rPr lang="en-US" sz="2200" b="1" dirty="0">
                <a:solidFill>
                  <a:srgbClr val="FF3737"/>
                </a:solidFill>
                <a:latin typeface="Calibri"/>
                <a:ea typeface="+mj-lt"/>
                <a:cs typeface="Calibri"/>
              </a:rPr>
              <a:t>1.35 --&gt; 3% Native</a:t>
            </a:r>
            <a:endParaRPr lang="en-US" sz="2200" dirty="0">
              <a:ea typeface="+mj-lt"/>
              <a:cs typeface="+mj-lt"/>
            </a:endParaRPr>
          </a:p>
          <a:p>
            <a:pPr algn="ctr">
              <a:lnSpc>
                <a:spcPct val="100000"/>
              </a:lnSpc>
              <a:spcBef>
                <a:spcPts val="0"/>
              </a:spcBef>
            </a:pPr>
            <a:r>
              <a:rPr lang="en-US" sz="2200" b="1" dirty="0">
                <a:solidFill>
                  <a:srgbClr val="FF3737"/>
                </a:solidFill>
                <a:latin typeface="Calibri"/>
                <a:ea typeface="+mj-lt"/>
                <a:cs typeface="Calibri"/>
              </a:rPr>
              <a:t>13% --&gt; 40% Black </a:t>
            </a:r>
            <a:endParaRPr lang="en-US" sz="2200" dirty="0">
              <a:ea typeface="+mj-lt"/>
              <a:cs typeface="+mj-lt"/>
            </a:endParaRPr>
          </a:p>
          <a:p>
            <a:pPr algn="ctr">
              <a:lnSpc>
                <a:spcPct val="100000"/>
              </a:lnSpc>
              <a:spcBef>
                <a:spcPts val="0"/>
              </a:spcBef>
            </a:pPr>
            <a:r>
              <a:rPr lang="en-US" sz="2200" b="1" dirty="0">
                <a:solidFill>
                  <a:srgbClr val="FF3737"/>
                </a:solidFill>
                <a:latin typeface="Calibri"/>
                <a:ea typeface="+mj-lt"/>
                <a:cs typeface="Calibri"/>
              </a:rPr>
              <a:t>16.7% --&gt; 22% Latinx </a:t>
            </a:r>
            <a:endParaRPr lang="en-US" sz="2200" dirty="0">
              <a:ea typeface="+mj-lt"/>
              <a:cs typeface="+mj-lt"/>
            </a:endParaRPr>
          </a:p>
          <a:p>
            <a:pPr algn="ctr">
              <a:lnSpc>
                <a:spcPct val="100000"/>
              </a:lnSpc>
              <a:spcBef>
                <a:spcPts val="0"/>
              </a:spcBef>
            </a:pPr>
            <a:r>
              <a:rPr lang="en-US" sz="2200" b="1" dirty="0">
                <a:solidFill>
                  <a:srgbClr val="FF3737"/>
                </a:solidFill>
                <a:latin typeface="Calibri"/>
                <a:ea typeface="+mj-lt"/>
                <a:cs typeface="Calibri"/>
              </a:rPr>
              <a:t>76% --&gt; 49% White</a:t>
            </a:r>
            <a:br>
              <a:rPr lang="en-US" sz="2200" b="1" dirty="0">
                <a:solidFill>
                  <a:srgbClr val="FF3737"/>
                </a:solidFill>
                <a:latin typeface="Calibri"/>
                <a:ea typeface="+mj-lt"/>
                <a:cs typeface="Calibri"/>
              </a:rPr>
            </a:br>
            <a:br>
              <a:rPr lang="en-US" sz="2200" b="1" dirty="0">
                <a:solidFill>
                  <a:srgbClr val="FF3737"/>
                </a:solidFill>
                <a:latin typeface="Calibri"/>
                <a:ea typeface="+mj-lt"/>
                <a:cs typeface="Calibri"/>
              </a:rPr>
            </a:br>
            <a:r>
              <a:rPr lang="en-US" sz="2200" dirty="0">
                <a:solidFill>
                  <a:schemeClr val="tx1">
                    <a:lumMod val="50000"/>
                    <a:lumOff val="50000"/>
                  </a:schemeClr>
                </a:solidFill>
                <a:latin typeface="Calibri"/>
                <a:ea typeface="+mj-lt"/>
                <a:cs typeface="Calibri"/>
              </a:rPr>
              <a:t>Source: National Alliance to End Homelessness</a:t>
            </a:r>
            <a:endParaRPr lang="en-US" sz="2200" dirty="0">
              <a:solidFill>
                <a:schemeClr val="tx1">
                  <a:lumMod val="50000"/>
                  <a:lumOff val="50000"/>
                </a:schemeClr>
              </a:solidFill>
              <a:latin typeface="Calibri"/>
              <a:cs typeface="Calibri"/>
            </a:endParaRPr>
          </a:p>
        </p:txBody>
      </p:sp>
    </p:spTree>
    <p:custDataLst>
      <p:tags r:id="rId1"/>
    </p:custDataLst>
    <p:extLst>
      <p:ext uri="{BB962C8B-B14F-4D97-AF65-F5344CB8AC3E}">
        <p14:creationId xmlns:p14="http://schemas.microsoft.com/office/powerpoint/2010/main" val="3139471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SH">
      <a:dk1>
        <a:sysClr val="windowText" lastClr="000000"/>
      </a:dk1>
      <a:lt1>
        <a:srgbClr val="F2F2F2"/>
      </a:lt1>
      <a:dk2>
        <a:srgbClr val="44546A"/>
      </a:dk2>
      <a:lt2>
        <a:srgbClr val="F2F2F2"/>
      </a:lt2>
      <a:accent1>
        <a:srgbClr val="6C2080"/>
      </a:accent1>
      <a:accent2>
        <a:srgbClr val="8DC63F"/>
      </a:accent2>
      <a:accent3>
        <a:srgbClr val="9FA1A4"/>
      </a:accent3>
      <a:accent4>
        <a:srgbClr val="F8971D"/>
      </a:accent4>
      <a:accent5>
        <a:srgbClr val="0081C6"/>
      </a:accent5>
      <a:accent6>
        <a:srgbClr val="70AD47"/>
      </a:accent6>
      <a:hlink>
        <a:srgbClr val="0563C1"/>
      </a:hlink>
      <a:folHlink>
        <a:srgbClr val="C60C46"/>
      </a:folHlink>
    </a:clrScheme>
    <a:fontScheme name="CSH">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SH">
      <a:dk1>
        <a:sysClr val="windowText" lastClr="000000"/>
      </a:dk1>
      <a:lt1>
        <a:srgbClr val="F2F2F2"/>
      </a:lt1>
      <a:dk2>
        <a:srgbClr val="44546A"/>
      </a:dk2>
      <a:lt2>
        <a:srgbClr val="F2F2F2"/>
      </a:lt2>
      <a:accent1>
        <a:srgbClr val="6C2080"/>
      </a:accent1>
      <a:accent2>
        <a:srgbClr val="8DC63F"/>
      </a:accent2>
      <a:accent3>
        <a:srgbClr val="9FA1A4"/>
      </a:accent3>
      <a:accent4>
        <a:srgbClr val="F8971D"/>
      </a:accent4>
      <a:accent5>
        <a:srgbClr val="0081C6"/>
      </a:accent5>
      <a:accent6>
        <a:srgbClr val="70AD47"/>
      </a:accent6>
      <a:hlink>
        <a:srgbClr val="0563C1"/>
      </a:hlink>
      <a:folHlink>
        <a:srgbClr val="C60C4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SH">
      <a:dk1>
        <a:sysClr val="windowText" lastClr="000000"/>
      </a:dk1>
      <a:lt1>
        <a:srgbClr val="F2F2F2"/>
      </a:lt1>
      <a:dk2>
        <a:srgbClr val="44546A"/>
      </a:dk2>
      <a:lt2>
        <a:srgbClr val="F2F2F2"/>
      </a:lt2>
      <a:accent1>
        <a:srgbClr val="6C2080"/>
      </a:accent1>
      <a:accent2>
        <a:srgbClr val="8DC63F"/>
      </a:accent2>
      <a:accent3>
        <a:srgbClr val="9FA1A4"/>
      </a:accent3>
      <a:accent4>
        <a:srgbClr val="F8971D"/>
      </a:accent4>
      <a:accent5>
        <a:srgbClr val="0081C6"/>
      </a:accent5>
      <a:accent6>
        <a:srgbClr val="70AD47"/>
      </a:accent6>
      <a:hlink>
        <a:srgbClr val="0563C1"/>
      </a:hlink>
      <a:folHlink>
        <a:srgbClr val="C60C46"/>
      </a:folHlink>
    </a:clrScheme>
    <a:fontScheme name="CSH">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a093c09-facb-4b9c-87a3-75253d2f9af3">
      <UserInfo>
        <DisplayName>Amy Stetzel</DisplayName>
        <AccountId>9</AccountId>
        <AccountType/>
      </UserInfo>
      <UserInfo>
        <DisplayName>Johnna Lowe</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A8F42004B9FF46A3A3591F4FB220E2" ma:contentTypeVersion="6" ma:contentTypeDescription="Create a new document." ma:contentTypeScope="" ma:versionID="c6fbeee1da694f628c5924ef0f5f0ec0">
  <xsd:schema xmlns:xsd="http://www.w3.org/2001/XMLSchema" xmlns:xs="http://www.w3.org/2001/XMLSchema" xmlns:p="http://schemas.microsoft.com/office/2006/metadata/properties" xmlns:ns2="03f659f1-316c-4af1-8588-397516adc6b4" xmlns:ns3="8a093c09-facb-4b9c-87a3-75253d2f9af3" targetNamespace="http://schemas.microsoft.com/office/2006/metadata/properties" ma:root="true" ma:fieldsID="87da4cdb796f34c88a53b895d2563c0a" ns2:_="" ns3:_="">
    <xsd:import namespace="03f659f1-316c-4af1-8588-397516adc6b4"/>
    <xsd:import namespace="8a093c09-facb-4b9c-87a3-75253d2f9a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f659f1-316c-4af1-8588-397516adc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093c09-facb-4b9c-87a3-75253d2f9a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B7744-6B97-437D-A4B7-98CA80167E4F}">
  <ds:schemaRefs>
    <ds:schemaRef ds:uri="8a093c09-facb-4b9c-87a3-75253d2f9af3"/>
    <ds:schemaRef ds:uri="http://schemas.microsoft.com/office/2006/metadata/properties"/>
    <ds:schemaRef ds:uri="http://purl.org/dc/term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03f659f1-316c-4af1-8588-397516adc6b4"/>
  </ds:schemaRefs>
</ds:datastoreItem>
</file>

<file path=customXml/itemProps2.xml><?xml version="1.0" encoding="utf-8"?>
<ds:datastoreItem xmlns:ds="http://schemas.openxmlformats.org/officeDocument/2006/customXml" ds:itemID="{C95A279D-0ABE-418A-AA0D-2977AA01CF73}">
  <ds:schemaRefs>
    <ds:schemaRef ds:uri="http://schemas.microsoft.com/sharepoint/v3/contenttype/forms"/>
  </ds:schemaRefs>
</ds:datastoreItem>
</file>

<file path=customXml/itemProps3.xml><?xml version="1.0" encoding="utf-8"?>
<ds:datastoreItem xmlns:ds="http://schemas.openxmlformats.org/officeDocument/2006/customXml" ds:itemID="{9382D450-75EB-4EB6-8056-388E9B65E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f659f1-316c-4af1-8588-397516adc6b4"/>
    <ds:schemaRef ds:uri="8a093c09-facb-4b9c-87a3-75253d2f9a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3331</TotalTime>
  <Words>2008</Words>
  <Application>Microsoft Office PowerPoint</Application>
  <PresentationFormat>Widescreen</PresentationFormat>
  <Paragraphs>210</Paragraphs>
  <Slides>23</Slides>
  <Notes>18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23</vt:i4>
      </vt:variant>
    </vt:vector>
  </HeadingPairs>
  <TitlesOfParts>
    <vt:vector size="37" baseType="lpstr">
      <vt:lpstr>Arial</vt:lpstr>
      <vt:lpstr>Calibri</vt:lpstr>
      <vt:lpstr>Calibri Light</vt:lpstr>
      <vt:lpstr>Century Gothic</vt:lpstr>
      <vt:lpstr>Century Schoolbook</vt:lpstr>
      <vt:lpstr>Gotham Bold</vt:lpstr>
      <vt:lpstr>Gotham Book</vt:lpstr>
      <vt:lpstr>Gotham Medium</vt:lpstr>
      <vt:lpstr>Lato</vt:lpstr>
      <vt:lpstr>Verdana</vt:lpstr>
      <vt:lpstr>Office Theme</vt:lpstr>
      <vt:lpstr>1_Office Theme</vt:lpstr>
      <vt:lpstr>6_Office Theme</vt:lpstr>
      <vt:lpstr>3_Office Theme</vt:lpstr>
      <vt:lpstr>PowerPoint Presentation</vt:lpstr>
      <vt:lpstr>HOW WHEDA WORKS  </vt:lpstr>
      <vt:lpstr>WHEDA SUPPORTIVE HOUSING INITIATIVE </vt:lpstr>
      <vt:lpstr>IMPROVING LIVES </vt:lpstr>
      <vt:lpstr>PowerPoint Presentation</vt:lpstr>
      <vt:lpstr>Presenters </vt:lpstr>
      <vt:lpstr>PowerPoint Presentation</vt:lpstr>
      <vt:lpstr>Supportive Housing Need in Wisconsin</vt:lpstr>
      <vt:lpstr>PowerPoint Presentation</vt:lpstr>
      <vt:lpstr>PowerPoint Presentation</vt:lpstr>
      <vt:lpstr>What Is the Wisconsin Statewide Supportive Housing Institute?</vt:lpstr>
      <vt:lpstr>PowerPoint Presentation</vt:lpstr>
      <vt:lpstr>Eligible Applicants</vt:lpstr>
      <vt:lpstr>Eligible Supportive Housing Projects</vt:lpstr>
      <vt:lpstr>Virtual Training Format Sessions will be held from 9am – 1:30pm CT each day</vt:lpstr>
      <vt:lpstr>PowerPoint Presentation</vt:lpstr>
      <vt:lpstr>Highlights from the Request for Applications: Dates</vt:lpstr>
      <vt:lpstr>Highlights from the Request for Applications: Teams</vt:lpstr>
      <vt:lpstr>The Institute RFA and Application</vt:lpstr>
      <vt:lpstr>Application Questions</vt:lpstr>
      <vt:lpstr>Accepted Teams</vt:lpstr>
      <vt:lpstr>PowerPoint Presentation</vt:lpstr>
      <vt:lpstr>THANK YOU</vt:lpstr>
    </vt:vector>
  </TitlesOfParts>
  <Company>CSH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Sepahi</dc:creator>
  <cp:lastModifiedBy>Brenda Marquardt</cp:lastModifiedBy>
  <cp:revision>191</cp:revision>
  <cp:lastPrinted>2021-02-22T18:34:12Z</cp:lastPrinted>
  <dcterms:created xsi:type="dcterms:W3CDTF">2019-11-12T00:54:18Z</dcterms:created>
  <dcterms:modified xsi:type="dcterms:W3CDTF">2021-12-06T18:40:31Z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0x01010068A8F42004B9FF46A3A3591F4FB220E2</vt:lpwstr>
  </property>
  <property fmtid="{D5CDD505-2E9C-101B-9397-08002B2CF9AE}" pid="3" name="TaxKeyword">
    <vt:lpwstr/>
  </property>
</Properties>
</file>